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32"/>
  </p:notesMasterIdLst>
  <p:sldIdLst>
    <p:sldId id="256" r:id="rId3"/>
    <p:sldId id="257" r:id="rId4"/>
    <p:sldId id="258" r:id="rId5"/>
    <p:sldId id="260" r:id="rId6"/>
    <p:sldId id="261" r:id="rId7"/>
    <p:sldId id="262" r:id="rId8"/>
    <p:sldId id="266" r:id="rId9"/>
    <p:sldId id="263" r:id="rId10"/>
    <p:sldId id="264" r:id="rId11"/>
    <p:sldId id="267" r:id="rId12"/>
    <p:sldId id="268" r:id="rId13"/>
    <p:sldId id="269" r:id="rId14"/>
    <p:sldId id="270" r:id="rId15"/>
    <p:sldId id="271" r:id="rId16"/>
    <p:sldId id="280" r:id="rId17"/>
    <p:sldId id="281" r:id="rId18"/>
    <p:sldId id="282" r:id="rId19"/>
    <p:sldId id="283" r:id="rId20"/>
    <p:sldId id="284" r:id="rId21"/>
    <p:sldId id="279" r:id="rId22"/>
    <p:sldId id="285" r:id="rId23"/>
    <p:sldId id="278" r:id="rId24"/>
    <p:sldId id="272" r:id="rId25"/>
    <p:sldId id="273" r:id="rId26"/>
    <p:sldId id="274" r:id="rId27"/>
    <p:sldId id="277" r:id="rId28"/>
    <p:sldId id="275" r:id="rId29"/>
    <p:sldId id="276" r:id="rId30"/>
    <p:sldId id="265" r:id="rId31"/>
  </p:sldIdLst>
  <p:sldSz cx="27432000" cy="14859000"/>
  <p:notesSz cx="6858000" cy="9144000"/>
  <p:embeddedFontLst>
    <p:embeddedFont>
      <p:font typeface="Libre Baskerville" panose="02000000000000000000" pitchFamily="2" charset="0"/>
      <p:regular r:id="rId33"/>
      <p:bold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468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8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B17ECA3-1426-40BE-B264-CBBC7A1CF9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60"/>
  </p:normalViewPr>
  <p:slideViewPr>
    <p:cSldViewPr snapToGrid="0">
      <p:cViewPr varScale="1">
        <p:scale>
          <a:sx n="38" d="100"/>
          <a:sy n="38" d="100"/>
        </p:scale>
        <p:origin x="566" y="67"/>
      </p:cViewPr>
      <p:guideLst>
        <p:guide orient="horz" pos="4680"/>
        <p:guide pos="86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0000"/>
              </a:buClr>
              <a:buSzPts val="1400"/>
              <a:buFont typeface="Arial" panose="020B0604020202020204"/>
              <a:buNone/>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rgbClr val="000000"/>
              </a:buClr>
              <a:buSzPts val="1400"/>
              <a:buFont typeface="Arial" panose="020B0604020202020204"/>
              <a:buNone/>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000000"/>
              </a:buClr>
              <a:buSzPts val="1400"/>
              <a:buFont typeface="Arial" panose="020B0604020202020204"/>
              <a:buNone/>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005282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00" name="Google Shape;20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1</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32425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07" name="Google Shape;20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2</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39544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16" name="Google Shape;21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3</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84393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34" name="Google Shape;23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4</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85774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6: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44" name="Google Shape;24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5</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5249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7: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081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8: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67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9: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67" name="Google Shape;267;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9</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048474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0:notes"/>
          <p:cNvSpPr>
            <a:spLocks noGrp="1" noRot="1" noChangeAspect="1"/>
          </p:cNvSpPr>
          <p:nvPr>
            <p:ph type="sldImg" idx="2"/>
          </p:nvPr>
        </p:nvSpPr>
        <p:spPr>
          <a:xfrm>
            <a:off x="263525" y="685800"/>
            <a:ext cx="63309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latin typeface="Arial" panose="020B0604020202020204"/>
              <a:ea typeface="Arial" panose="020B0604020202020204"/>
              <a:cs typeface="Arial" panose="020B0604020202020204"/>
              <a:sym typeface="Arial" panose="020B0604020202020204"/>
            </a:endParaRPr>
          </a:p>
        </p:txBody>
      </p:sp>
      <p:sp>
        <p:nvSpPr>
          <p:cNvPr id="277" name="Google Shape;27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29</a:t>
            </a:fld>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79930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stretch>
            <a:fillRect/>
          </a:stretch>
        </a:blipFill>
        <a:effectLst/>
      </p:bgPr>
    </p:bg>
    <p:spTree>
      <p:nvGrpSpPr>
        <p:cNvPr id="1" name="Shape 17"/>
        <p:cNvGrpSpPr/>
        <p:nvPr/>
      </p:nvGrpSpPr>
      <p:grpSpPr>
        <a:xfrm>
          <a:off x="0" y="0"/>
          <a:ext cx="0" cy="0"/>
          <a:chOff x="0" y="0"/>
          <a:chExt cx="0" cy="0"/>
        </a:xfrm>
      </p:grpSpPr>
      <p:sp>
        <p:nvSpPr>
          <p:cNvPr id="18" name="Google Shape;18;p12"/>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9" name="Google Shape;19;p12"/>
          <p:cNvSpPr/>
          <p:nvPr/>
        </p:nvSpPr>
        <p:spPr>
          <a:xfrm>
            <a:off x="195264" y="151342"/>
            <a:ext cx="27041400" cy="14498100"/>
          </a:xfrm>
          <a:prstGeom prst="roundRect">
            <a:avLst>
              <a:gd name="adj" fmla="val 4929"/>
            </a:avLst>
          </a:prstGeom>
          <a:blipFill rotWithShape="1">
            <a:blip r:embed="rId3"/>
            <a:tile tx="0" ty="0" sx="55000" sy="55000" flip="none" algn="tl"/>
          </a:blip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20;p12"/>
          <p:cNvSpPr/>
          <p:nvPr/>
        </p:nvSpPr>
        <p:spPr>
          <a:xfrm>
            <a:off x="1690688" y="3692525"/>
            <a:ext cx="24050625" cy="2922588"/>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 name="Google Shape;21;p12"/>
          <p:cNvSpPr/>
          <p:nvPr/>
        </p:nvSpPr>
        <p:spPr>
          <a:xfrm>
            <a:off x="1690688" y="3579813"/>
            <a:ext cx="24050625" cy="261937"/>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2" name="Google Shape;22;p12"/>
          <p:cNvSpPr/>
          <p:nvPr/>
        </p:nvSpPr>
        <p:spPr>
          <a:xfrm>
            <a:off x="1690688" y="6615113"/>
            <a:ext cx="24050625" cy="241300"/>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 name="Google Shape;23;p12"/>
          <p:cNvPicPr preferRelativeResize="0"/>
          <p:nvPr/>
        </p:nvPicPr>
        <p:blipFill rotWithShape="1">
          <a:blip r:embed="rId4"/>
          <a:srcRect/>
          <a:stretch>
            <a:fillRect/>
          </a:stretch>
        </p:blipFill>
        <p:spPr>
          <a:xfrm>
            <a:off x="11912600" y="390525"/>
            <a:ext cx="3606800" cy="2922588"/>
          </a:xfrm>
          <a:prstGeom prst="rect">
            <a:avLst/>
          </a:prstGeom>
          <a:noFill/>
          <a:ln>
            <a:noFill/>
          </a:ln>
        </p:spPr>
      </p:pic>
      <p:sp>
        <p:nvSpPr>
          <p:cNvPr id="24" name="Google Shape;24;p12"/>
          <p:cNvSpPr txBox="1">
            <a:spLocks noGrp="1"/>
          </p:cNvSpPr>
          <p:nvPr>
            <p:ph type="subTitle" idx="1"/>
          </p:nvPr>
        </p:nvSpPr>
        <p:spPr>
          <a:xfrm>
            <a:off x="4114800" y="7325925"/>
            <a:ext cx="19202400" cy="3468300"/>
          </a:xfrm>
          <a:prstGeom prst="rect">
            <a:avLst/>
          </a:prstGeom>
          <a:noFill/>
          <a:ln>
            <a:noFill/>
          </a:ln>
        </p:spPr>
        <p:txBody>
          <a:bodyPr spcFirstLastPara="1" wrap="square" lIns="178500" tIns="89225" rIns="178500" bIns="89225" anchor="t" anchorCtr="0">
            <a:noAutofit/>
          </a:bodyPr>
          <a:lstStyle>
            <a:lvl1pPr lvl="0" algn="ctr">
              <a:lnSpc>
                <a:spcPct val="100000"/>
              </a:lnSpc>
              <a:spcBef>
                <a:spcPts val="1100"/>
              </a:spcBef>
              <a:spcAft>
                <a:spcPts val="0"/>
              </a:spcAft>
              <a:buSzPts val="4300"/>
              <a:buNone/>
              <a:defRPr sz="5000">
                <a:solidFill>
                  <a:schemeClr val="dk2"/>
                </a:solidFill>
              </a:defRPr>
            </a:lvl1pPr>
            <a:lvl2pPr lvl="1" algn="ctr">
              <a:lnSpc>
                <a:spcPct val="100000"/>
              </a:lnSpc>
              <a:spcBef>
                <a:spcPts val="800"/>
              </a:spcBef>
              <a:spcAft>
                <a:spcPts val="0"/>
              </a:spcAft>
              <a:buSzPts val="3000"/>
              <a:buNone/>
              <a:defRPr/>
            </a:lvl2pPr>
            <a:lvl3pPr lvl="2" algn="ctr">
              <a:lnSpc>
                <a:spcPct val="100000"/>
              </a:lnSpc>
              <a:spcBef>
                <a:spcPts val="800"/>
              </a:spcBef>
              <a:spcAft>
                <a:spcPts val="0"/>
              </a:spcAft>
              <a:buSzPts val="3000"/>
              <a:buNone/>
              <a:defRPr/>
            </a:lvl3pPr>
            <a:lvl4pPr lvl="3" algn="ctr">
              <a:lnSpc>
                <a:spcPct val="100000"/>
              </a:lnSpc>
              <a:spcBef>
                <a:spcPts val="800"/>
              </a:spcBef>
              <a:spcAft>
                <a:spcPts val="0"/>
              </a:spcAft>
              <a:buSzPts val="2800"/>
              <a:buNone/>
              <a:defRPr/>
            </a:lvl4pPr>
            <a:lvl5pPr lvl="4" algn="ctr">
              <a:lnSpc>
                <a:spcPct val="100000"/>
              </a:lnSpc>
              <a:spcBef>
                <a:spcPts val="800"/>
              </a:spcBef>
              <a:spcAft>
                <a:spcPts val="0"/>
              </a:spcAft>
              <a:buSzPts val="3500"/>
              <a:buNone/>
              <a:defRPr/>
            </a:lvl5pPr>
            <a:lvl6pPr lvl="5" algn="ctr">
              <a:lnSpc>
                <a:spcPct val="100000"/>
              </a:lnSpc>
              <a:spcBef>
                <a:spcPts val="800"/>
              </a:spcBef>
              <a:spcAft>
                <a:spcPts val="0"/>
              </a:spcAft>
              <a:buSzPts val="3500"/>
              <a:buNone/>
              <a:defRPr/>
            </a:lvl6pPr>
            <a:lvl7pPr lvl="6" algn="ctr">
              <a:lnSpc>
                <a:spcPct val="100000"/>
              </a:lnSpc>
              <a:spcBef>
                <a:spcPts val="800"/>
              </a:spcBef>
              <a:spcAft>
                <a:spcPts val="0"/>
              </a:spcAft>
              <a:buSzPts val="3500"/>
              <a:buNone/>
              <a:defRPr/>
            </a:lvl7pPr>
            <a:lvl8pPr lvl="7" algn="ctr">
              <a:lnSpc>
                <a:spcPct val="100000"/>
              </a:lnSpc>
              <a:spcBef>
                <a:spcPts val="800"/>
              </a:spcBef>
              <a:spcAft>
                <a:spcPts val="0"/>
              </a:spcAft>
              <a:buSzPts val="3500"/>
              <a:buNone/>
              <a:defRPr/>
            </a:lvl8pPr>
            <a:lvl9pPr lvl="8" algn="ctr">
              <a:lnSpc>
                <a:spcPct val="100000"/>
              </a:lnSpc>
              <a:spcBef>
                <a:spcPts val="800"/>
              </a:spcBef>
              <a:spcAft>
                <a:spcPts val="0"/>
              </a:spcAft>
              <a:buSzPts val="3500"/>
              <a:buNone/>
              <a:defRPr/>
            </a:lvl9pPr>
          </a:lstStyle>
          <a:p>
            <a:endParaRPr/>
          </a:p>
        </p:txBody>
      </p:sp>
      <p:sp>
        <p:nvSpPr>
          <p:cNvPr id="25" name="Google Shape;25;p12"/>
          <p:cNvSpPr txBox="1">
            <a:spLocks noGrp="1"/>
          </p:cNvSpPr>
          <p:nvPr>
            <p:ph type="ctrTitle"/>
          </p:nvPr>
        </p:nvSpPr>
        <p:spPr>
          <a:xfrm>
            <a:off x="1690300" y="3842050"/>
            <a:ext cx="24051300" cy="2773200"/>
          </a:xfrm>
          <a:prstGeom prst="rect">
            <a:avLst/>
          </a:prstGeom>
          <a:noFill/>
          <a:ln>
            <a:noFill/>
          </a:ln>
        </p:spPr>
        <p:txBody>
          <a:bodyPr spcFirstLastPara="1" wrap="square" lIns="178500" tIns="89225" rIns="178500" bIns="178500" anchor="ctr" anchorCtr="0">
            <a:noAutofit/>
          </a:bodyPr>
          <a:lstStyle>
            <a:lvl1pPr lvl="0" algn="ctr">
              <a:lnSpc>
                <a:spcPct val="100000"/>
              </a:lnSpc>
              <a:spcBef>
                <a:spcPts val="0"/>
              </a:spcBef>
              <a:spcAft>
                <a:spcPts val="0"/>
              </a:spcAft>
              <a:buSzPts val="2700"/>
              <a:buNone/>
              <a:defRPr>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26" name="Google Shape;26;p12"/>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2"/>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23"/>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93" name="Google Shape;93;p23"/>
          <p:cNvSpPr txBox="1">
            <a:spLocks noGrp="1"/>
          </p:cNvSpPr>
          <p:nvPr>
            <p:ph type="body" idx="1"/>
          </p:nvPr>
        </p:nvSpPr>
        <p:spPr>
          <a:xfrm rot="5400000">
            <a:off x="9448500" y="-3569000"/>
            <a:ext cx="9906000" cy="233178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94" name="Google Shape;94;p23"/>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rot="5400000">
            <a:off x="16566689" y="3916207"/>
            <a:ext cx="12677700" cy="60354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99" name="Google Shape;99;p24"/>
          <p:cNvSpPr txBox="1">
            <a:spLocks noGrp="1"/>
          </p:cNvSpPr>
          <p:nvPr>
            <p:ph type="body" idx="1"/>
          </p:nvPr>
        </p:nvSpPr>
        <p:spPr>
          <a:xfrm rot="5400000">
            <a:off x="4748548" y="-1409696"/>
            <a:ext cx="12677700" cy="166872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00" name="Google Shape;100;p24"/>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4"/>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4"/>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pic>
        <p:nvPicPr>
          <p:cNvPr id="112" name="Google Shape;112;p15"/>
          <p:cNvPicPr preferRelativeResize="0"/>
          <p:nvPr/>
        </p:nvPicPr>
        <p:blipFill rotWithShape="1">
          <a:blip r:embed="rId2"/>
          <a:srcRect/>
          <a:stretch>
            <a:fillRect/>
          </a:stretch>
        </p:blipFill>
        <p:spPr>
          <a:xfrm>
            <a:off x="2508250" y="13107988"/>
            <a:ext cx="1371600" cy="1336675"/>
          </a:xfrm>
          <a:prstGeom prst="rect">
            <a:avLst/>
          </a:prstGeom>
          <a:noFill/>
          <a:ln>
            <a:noFill/>
          </a:ln>
        </p:spPr>
      </p:pic>
      <p:sp>
        <p:nvSpPr>
          <p:cNvPr id="113" name="Google Shape;113;p15"/>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14" name="Google Shape;114;p15"/>
          <p:cNvSpPr txBox="1">
            <a:spLocks noGrp="1"/>
          </p:cNvSpPr>
          <p:nvPr>
            <p:ph type="body" idx="1"/>
          </p:nvPr>
        </p:nvSpPr>
        <p:spPr>
          <a:xfrm>
            <a:off x="2743200" y="3136900"/>
            <a:ext cx="233178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15" name="Google Shape;115;p15"/>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
          <p:cNvSpPr txBox="1">
            <a:spLocks noGrp="1"/>
          </p:cNvSpPr>
          <p:nvPr>
            <p:ph type="ftr" idx="11"/>
          </p:nvPr>
        </p:nvSpPr>
        <p:spPr>
          <a:xfrm>
            <a:off x="5524500" y="13281025"/>
            <a:ext cx="146304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stretch>
            <a:fillRect/>
          </a:stretch>
        </a:blipFill>
        <a:effectLst/>
      </p:bgPr>
    </p:bg>
    <p:spTree>
      <p:nvGrpSpPr>
        <p:cNvPr id="1" name="Shape 118"/>
        <p:cNvGrpSpPr/>
        <p:nvPr/>
      </p:nvGrpSpPr>
      <p:grpSpPr>
        <a:xfrm>
          <a:off x="0" y="0"/>
          <a:ext cx="0" cy="0"/>
          <a:chOff x="0" y="0"/>
          <a:chExt cx="0" cy="0"/>
        </a:xfrm>
      </p:grpSpPr>
      <p:sp>
        <p:nvSpPr>
          <p:cNvPr id="119" name="Google Shape;119;p25"/>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0" name="Google Shape;120;p25"/>
          <p:cNvSpPr/>
          <p:nvPr/>
        </p:nvSpPr>
        <p:spPr>
          <a:xfrm>
            <a:off x="195264" y="151342"/>
            <a:ext cx="27041400" cy="14498100"/>
          </a:xfrm>
          <a:prstGeom prst="roundRect">
            <a:avLst>
              <a:gd name="adj" fmla="val 4929"/>
            </a:avLst>
          </a:prstGeom>
          <a:blipFill rotWithShape="1">
            <a:blip r:embed="rId3"/>
            <a:tile tx="0" ty="0" sx="54997" sy="54997" flip="none" algn="tl"/>
          </a:blip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5"/>
          <p:cNvSpPr/>
          <p:nvPr/>
        </p:nvSpPr>
        <p:spPr>
          <a:xfrm>
            <a:off x="190500" y="3140075"/>
            <a:ext cx="27060525" cy="3308350"/>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2" name="Google Shape;122;p25"/>
          <p:cNvSpPr/>
          <p:nvPr/>
        </p:nvSpPr>
        <p:spPr>
          <a:xfrm>
            <a:off x="190500" y="3027363"/>
            <a:ext cx="27060525" cy="261937"/>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3" name="Google Shape;123;p25"/>
          <p:cNvSpPr/>
          <p:nvPr/>
        </p:nvSpPr>
        <p:spPr>
          <a:xfrm>
            <a:off x="190500" y="6450013"/>
            <a:ext cx="27060525" cy="239712"/>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24" name="Google Shape;124;p25"/>
          <p:cNvPicPr preferRelativeResize="0"/>
          <p:nvPr/>
        </p:nvPicPr>
        <p:blipFill rotWithShape="1">
          <a:blip r:embed="rId4"/>
          <a:srcRect/>
          <a:stretch>
            <a:fillRect/>
          </a:stretch>
        </p:blipFill>
        <p:spPr>
          <a:xfrm>
            <a:off x="12344400" y="495300"/>
            <a:ext cx="1009650" cy="984250"/>
          </a:xfrm>
          <a:prstGeom prst="rect">
            <a:avLst/>
          </a:prstGeom>
          <a:noFill/>
          <a:ln>
            <a:noFill/>
          </a:ln>
        </p:spPr>
      </p:pic>
      <p:sp>
        <p:nvSpPr>
          <p:cNvPr id="125" name="Google Shape;125;p25"/>
          <p:cNvSpPr txBox="1">
            <a:spLocks noGrp="1"/>
          </p:cNvSpPr>
          <p:nvPr>
            <p:ph type="subTitle" idx="1"/>
          </p:nvPr>
        </p:nvSpPr>
        <p:spPr>
          <a:xfrm>
            <a:off x="3886200" y="6934200"/>
            <a:ext cx="19202400" cy="3468300"/>
          </a:xfrm>
          <a:prstGeom prst="rect">
            <a:avLst/>
          </a:prstGeom>
          <a:noFill/>
          <a:ln>
            <a:noFill/>
          </a:ln>
        </p:spPr>
        <p:txBody>
          <a:bodyPr spcFirstLastPara="1" wrap="square" lIns="178500" tIns="89225" rIns="178500" bIns="89225" anchor="t" anchorCtr="0">
            <a:noAutofit/>
          </a:bodyPr>
          <a:lstStyle>
            <a:lvl1pPr lvl="0" algn="ctr">
              <a:lnSpc>
                <a:spcPct val="100000"/>
              </a:lnSpc>
              <a:spcBef>
                <a:spcPts val="1100"/>
              </a:spcBef>
              <a:spcAft>
                <a:spcPts val="0"/>
              </a:spcAft>
              <a:buSzPts val="4300"/>
              <a:buNone/>
              <a:defRPr sz="5000">
                <a:solidFill>
                  <a:schemeClr val="dk2"/>
                </a:solidFill>
              </a:defRPr>
            </a:lvl1pPr>
            <a:lvl2pPr lvl="1" algn="ctr">
              <a:lnSpc>
                <a:spcPct val="100000"/>
              </a:lnSpc>
              <a:spcBef>
                <a:spcPts val="800"/>
              </a:spcBef>
              <a:spcAft>
                <a:spcPts val="0"/>
              </a:spcAft>
              <a:buSzPts val="3000"/>
              <a:buNone/>
              <a:defRPr/>
            </a:lvl2pPr>
            <a:lvl3pPr lvl="2" algn="ctr">
              <a:lnSpc>
                <a:spcPct val="100000"/>
              </a:lnSpc>
              <a:spcBef>
                <a:spcPts val="800"/>
              </a:spcBef>
              <a:spcAft>
                <a:spcPts val="0"/>
              </a:spcAft>
              <a:buSzPts val="3000"/>
              <a:buNone/>
              <a:defRPr/>
            </a:lvl3pPr>
            <a:lvl4pPr lvl="3" algn="ctr">
              <a:lnSpc>
                <a:spcPct val="100000"/>
              </a:lnSpc>
              <a:spcBef>
                <a:spcPts val="800"/>
              </a:spcBef>
              <a:spcAft>
                <a:spcPts val="0"/>
              </a:spcAft>
              <a:buSzPts val="2800"/>
              <a:buNone/>
              <a:defRPr/>
            </a:lvl4pPr>
            <a:lvl5pPr lvl="4" algn="ctr">
              <a:lnSpc>
                <a:spcPct val="100000"/>
              </a:lnSpc>
              <a:spcBef>
                <a:spcPts val="800"/>
              </a:spcBef>
              <a:spcAft>
                <a:spcPts val="0"/>
              </a:spcAft>
              <a:buSzPts val="3500"/>
              <a:buNone/>
              <a:defRPr/>
            </a:lvl5pPr>
            <a:lvl6pPr lvl="5" algn="ctr">
              <a:lnSpc>
                <a:spcPct val="100000"/>
              </a:lnSpc>
              <a:spcBef>
                <a:spcPts val="800"/>
              </a:spcBef>
              <a:spcAft>
                <a:spcPts val="0"/>
              </a:spcAft>
              <a:buSzPts val="3500"/>
              <a:buNone/>
              <a:defRPr/>
            </a:lvl6pPr>
            <a:lvl7pPr lvl="6" algn="ctr">
              <a:lnSpc>
                <a:spcPct val="100000"/>
              </a:lnSpc>
              <a:spcBef>
                <a:spcPts val="800"/>
              </a:spcBef>
              <a:spcAft>
                <a:spcPts val="0"/>
              </a:spcAft>
              <a:buSzPts val="3500"/>
              <a:buNone/>
              <a:defRPr/>
            </a:lvl7pPr>
            <a:lvl8pPr lvl="7" algn="ctr">
              <a:lnSpc>
                <a:spcPct val="100000"/>
              </a:lnSpc>
              <a:spcBef>
                <a:spcPts val="800"/>
              </a:spcBef>
              <a:spcAft>
                <a:spcPts val="0"/>
              </a:spcAft>
              <a:buSzPts val="3500"/>
              <a:buNone/>
              <a:defRPr/>
            </a:lvl8pPr>
            <a:lvl9pPr lvl="8" algn="ctr">
              <a:lnSpc>
                <a:spcPct val="100000"/>
              </a:lnSpc>
              <a:spcBef>
                <a:spcPts val="800"/>
              </a:spcBef>
              <a:spcAft>
                <a:spcPts val="0"/>
              </a:spcAft>
              <a:buSzPts val="3500"/>
              <a:buNone/>
              <a:defRPr/>
            </a:lvl9pPr>
          </a:lstStyle>
          <a:p>
            <a:endParaRPr/>
          </a:p>
        </p:txBody>
      </p:sp>
      <p:sp>
        <p:nvSpPr>
          <p:cNvPr id="126" name="Google Shape;126;p25"/>
          <p:cNvSpPr txBox="1">
            <a:spLocks noGrp="1"/>
          </p:cNvSpPr>
          <p:nvPr>
            <p:ph type="ctrTitle"/>
          </p:nvPr>
        </p:nvSpPr>
        <p:spPr>
          <a:xfrm>
            <a:off x="1371600" y="3262848"/>
            <a:ext cx="24688500" cy="3185100"/>
          </a:xfrm>
          <a:prstGeom prst="rect">
            <a:avLst/>
          </a:prstGeom>
          <a:noFill/>
          <a:ln>
            <a:noFill/>
          </a:ln>
        </p:spPr>
        <p:txBody>
          <a:bodyPr spcFirstLastPara="1" wrap="square" lIns="178500" tIns="89225" rIns="178500" bIns="178500" anchor="ctr" anchorCtr="0">
            <a:noAutofit/>
          </a:bodyPr>
          <a:lstStyle>
            <a:lvl1pPr lvl="0" algn="ctr">
              <a:lnSpc>
                <a:spcPct val="100000"/>
              </a:lnSpc>
              <a:spcBef>
                <a:spcPts val="0"/>
              </a:spcBef>
              <a:spcAft>
                <a:spcPts val="0"/>
              </a:spcAft>
              <a:buSzPts val="2700"/>
              <a:buNone/>
              <a:defRPr>
                <a:solidFill>
                  <a:srgbClr val="FFFFFF"/>
                </a:solidFill>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27" name="Google Shape;127;p25"/>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5"/>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a:blip r:embed="rId2"/>
          <a:stretch>
            <a:fillRect/>
          </a:stretch>
        </a:blipFill>
        <a:effectLst/>
      </p:bgPr>
    </p:bg>
    <p:spTree>
      <p:nvGrpSpPr>
        <p:cNvPr id="1" name="Shape 130"/>
        <p:cNvGrpSpPr/>
        <p:nvPr/>
      </p:nvGrpSpPr>
      <p:grpSpPr>
        <a:xfrm>
          <a:off x="0" y="0"/>
          <a:ext cx="0" cy="0"/>
          <a:chOff x="0" y="0"/>
          <a:chExt cx="0" cy="0"/>
        </a:xfrm>
      </p:grpSpPr>
      <p:sp>
        <p:nvSpPr>
          <p:cNvPr id="131" name="Google Shape;131;p26"/>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2" name="Google Shape;132;p26"/>
          <p:cNvSpPr/>
          <p:nvPr/>
        </p:nvSpPr>
        <p:spPr>
          <a:xfrm>
            <a:off x="195939" y="151136"/>
            <a:ext cx="27040500" cy="14499000"/>
          </a:xfrm>
          <a:prstGeom prst="roundRect">
            <a:avLst>
              <a:gd name="adj" fmla="val 4929"/>
            </a:avLst>
          </a:prstGeom>
          <a:blipFill rotWithShape="1">
            <a:blip r:embed="rId3"/>
            <a:tile tx="0" ty="0" sx="54997" sy="54997" flip="none" algn="tl"/>
          </a:blip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3" name="Google Shape;133;p26"/>
          <p:cNvSpPr/>
          <p:nvPr/>
        </p:nvSpPr>
        <p:spPr>
          <a:xfrm rot="10800000" flipH="1">
            <a:off x="209550" y="5148263"/>
            <a:ext cx="27041475" cy="200025"/>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4" name="Google Shape;134;p26"/>
          <p:cNvSpPr/>
          <p:nvPr/>
        </p:nvSpPr>
        <p:spPr>
          <a:xfrm>
            <a:off x="209550" y="5073650"/>
            <a:ext cx="27041475" cy="100013"/>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5" name="Google Shape;135;p26"/>
          <p:cNvSpPr/>
          <p:nvPr/>
        </p:nvSpPr>
        <p:spPr>
          <a:xfrm>
            <a:off x="204788" y="5348288"/>
            <a:ext cx="27046237" cy="100012"/>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36" name="Google Shape;136;p26"/>
          <p:cNvSpPr txBox="1">
            <a:spLocks noGrp="1"/>
          </p:cNvSpPr>
          <p:nvPr>
            <p:ph type="title"/>
          </p:nvPr>
        </p:nvSpPr>
        <p:spPr>
          <a:xfrm>
            <a:off x="2166939" y="2063750"/>
            <a:ext cx="23317800" cy="29511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Clr>
                <a:schemeClr val="dk2"/>
              </a:buClr>
              <a:buSzPts val="7900"/>
              <a:buFont typeface="Arial" panose="020B0604020202020204"/>
              <a:buNone/>
              <a:defRPr sz="7900" b="0" cap="none"/>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37" name="Google Shape;137;p26"/>
          <p:cNvSpPr txBox="1">
            <a:spLocks noGrp="1"/>
          </p:cNvSpPr>
          <p:nvPr>
            <p:ph type="body" idx="1"/>
          </p:nvPr>
        </p:nvSpPr>
        <p:spPr>
          <a:xfrm>
            <a:off x="2166939" y="5520532"/>
            <a:ext cx="23317800" cy="29004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3900"/>
              <a:buNone/>
              <a:defRPr sz="4700">
                <a:solidFill>
                  <a:srgbClr val="888888"/>
                </a:solidFill>
              </a:defRPr>
            </a:lvl1pPr>
            <a:lvl2pPr marL="914400" lvl="1" indent="-228600" algn="l">
              <a:lnSpc>
                <a:spcPct val="100000"/>
              </a:lnSpc>
              <a:spcBef>
                <a:spcPts val="800"/>
              </a:spcBef>
              <a:spcAft>
                <a:spcPts val="0"/>
              </a:spcAft>
              <a:buSzPts val="3000"/>
              <a:buNone/>
              <a:defRPr sz="3500">
                <a:solidFill>
                  <a:srgbClr val="888888"/>
                </a:solidFill>
              </a:defRPr>
            </a:lvl2pPr>
            <a:lvl3pPr marL="1371600" lvl="2" indent="-228600" algn="l">
              <a:lnSpc>
                <a:spcPct val="100000"/>
              </a:lnSpc>
              <a:spcBef>
                <a:spcPts val="800"/>
              </a:spcBef>
              <a:spcAft>
                <a:spcPts val="0"/>
              </a:spcAft>
              <a:buSzPts val="2700"/>
              <a:buNone/>
              <a:defRPr sz="3100">
                <a:solidFill>
                  <a:srgbClr val="888888"/>
                </a:solidFill>
              </a:defRPr>
            </a:lvl3pPr>
            <a:lvl4pPr marL="1828800" lvl="3" indent="-228600" algn="l">
              <a:lnSpc>
                <a:spcPct val="100000"/>
              </a:lnSpc>
              <a:spcBef>
                <a:spcPts val="800"/>
              </a:spcBef>
              <a:spcAft>
                <a:spcPts val="0"/>
              </a:spcAft>
              <a:buSzPts val="2200"/>
              <a:buNone/>
              <a:defRPr sz="2700">
                <a:solidFill>
                  <a:srgbClr val="888888"/>
                </a:solidFill>
              </a:defRPr>
            </a:lvl4pPr>
            <a:lvl5pPr marL="2286000" lvl="4" indent="-228600" algn="l">
              <a:lnSpc>
                <a:spcPct val="100000"/>
              </a:lnSpc>
              <a:spcBef>
                <a:spcPts val="800"/>
              </a:spcBef>
              <a:spcAft>
                <a:spcPts val="0"/>
              </a:spcAft>
              <a:buSzPts val="2700"/>
              <a:buFont typeface="Libre Baskerville" panose="02000000000000000000"/>
              <a:buNone/>
              <a:defRPr sz="2700">
                <a:solidFill>
                  <a:srgbClr val="888888"/>
                </a:solidFill>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38" name="Google Shape;138;p26"/>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6"/>
          <p:cNvSpPr txBox="1">
            <a:spLocks noGrp="1"/>
          </p:cNvSpPr>
          <p:nvPr>
            <p:ph type="ftr" idx="11"/>
          </p:nvPr>
        </p:nvSpPr>
        <p:spPr>
          <a:xfrm>
            <a:off x="2400300" y="13373100"/>
            <a:ext cx="120015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6"/>
          <p:cNvSpPr>
            <a:spLocks noGrp="1"/>
          </p:cNvSpPr>
          <p:nvPr>
            <p:ph type="sldNum" idx="12"/>
          </p:nvPr>
        </p:nvSpPr>
        <p:spPr>
          <a:xfrm>
            <a:off x="438150" y="13452475"/>
            <a:ext cx="1371600" cy="989013"/>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43" name="Google Shape;143;p27"/>
          <p:cNvSpPr txBox="1">
            <a:spLocks noGrp="1"/>
          </p:cNvSpPr>
          <p:nvPr>
            <p:ph type="body" idx="1"/>
          </p:nvPr>
        </p:nvSpPr>
        <p:spPr>
          <a:xfrm>
            <a:off x="2743200" y="3136900"/>
            <a:ext cx="112470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44" name="Google Shape;144;p27"/>
          <p:cNvSpPr txBox="1">
            <a:spLocks noGrp="1"/>
          </p:cNvSpPr>
          <p:nvPr>
            <p:ph type="body" idx="2"/>
          </p:nvPr>
        </p:nvSpPr>
        <p:spPr>
          <a:xfrm>
            <a:off x="14801850" y="3136900"/>
            <a:ext cx="112470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45" name="Google Shape;145;p27"/>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7"/>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7"/>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2743200" y="591608"/>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50" name="Google Shape;150;p28"/>
          <p:cNvSpPr txBox="1">
            <a:spLocks noGrp="1"/>
          </p:cNvSpPr>
          <p:nvPr>
            <p:ph type="body" idx="1"/>
          </p:nvPr>
        </p:nvSpPr>
        <p:spPr>
          <a:xfrm>
            <a:off x="2743200" y="3136900"/>
            <a:ext cx="11201400" cy="1650900"/>
          </a:xfrm>
          <a:prstGeom prst="rect">
            <a:avLst/>
          </a:prstGeom>
          <a:noFill/>
          <a:ln>
            <a:noFill/>
          </a:ln>
        </p:spPr>
        <p:txBody>
          <a:bodyPr spcFirstLastPara="1" wrap="square" lIns="178500" tIns="89225" rIns="178500" bIns="89225" anchor="b" anchorCtr="0">
            <a:noAutofit/>
          </a:bodyPr>
          <a:lstStyle>
            <a:lvl1pPr marL="457200" lvl="0" indent="-228600" algn="l">
              <a:lnSpc>
                <a:spcPct val="100000"/>
              </a:lnSpc>
              <a:spcBef>
                <a:spcPts val="1100"/>
              </a:spcBef>
              <a:spcAft>
                <a:spcPts val="0"/>
              </a:spcAft>
              <a:buSzPts val="3900"/>
              <a:buNone/>
              <a:defRPr sz="4700" b="1">
                <a:solidFill>
                  <a:schemeClr val="accent1"/>
                </a:solidFill>
                <a:latin typeface="Arial" panose="020B0604020202020204"/>
                <a:ea typeface="Arial" panose="020B0604020202020204"/>
                <a:cs typeface="Arial" panose="020B0604020202020204"/>
                <a:sym typeface="Arial" panose="020B0604020202020204"/>
              </a:defRPr>
            </a:lvl1pPr>
            <a:lvl2pPr marL="914400" lvl="1" indent="-228600" algn="l">
              <a:lnSpc>
                <a:spcPct val="100000"/>
              </a:lnSpc>
              <a:spcBef>
                <a:spcPts val="800"/>
              </a:spcBef>
              <a:spcAft>
                <a:spcPts val="0"/>
              </a:spcAft>
              <a:buSzPts val="3300"/>
              <a:buNone/>
              <a:defRPr sz="3900" b="1"/>
            </a:lvl2pPr>
            <a:lvl3pPr marL="1371600" lvl="2" indent="-228600" algn="l">
              <a:lnSpc>
                <a:spcPct val="100000"/>
              </a:lnSpc>
              <a:spcBef>
                <a:spcPts val="800"/>
              </a:spcBef>
              <a:spcAft>
                <a:spcPts val="0"/>
              </a:spcAft>
              <a:buSzPts val="3000"/>
              <a:buNone/>
              <a:defRPr sz="3500" b="1"/>
            </a:lvl3pPr>
            <a:lvl4pPr marL="1828800" lvl="3" indent="-228600" algn="l">
              <a:lnSpc>
                <a:spcPct val="100000"/>
              </a:lnSpc>
              <a:spcBef>
                <a:spcPts val="800"/>
              </a:spcBef>
              <a:spcAft>
                <a:spcPts val="0"/>
              </a:spcAft>
              <a:buSzPts val="2500"/>
              <a:buNone/>
              <a:defRPr sz="3100" b="1"/>
            </a:lvl4pPr>
            <a:lvl5pPr marL="2286000" lvl="4" indent="-228600" algn="l">
              <a:lnSpc>
                <a:spcPct val="100000"/>
              </a:lnSpc>
              <a:spcBef>
                <a:spcPts val="800"/>
              </a:spcBef>
              <a:spcAft>
                <a:spcPts val="0"/>
              </a:spcAft>
              <a:buSzPts val="3100"/>
              <a:buFont typeface="Libre Baskerville" panose="02000000000000000000"/>
              <a:buNone/>
              <a:defRPr sz="3100" b="1"/>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51" name="Google Shape;151;p28"/>
          <p:cNvSpPr txBox="1">
            <a:spLocks noGrp="1"/>
          </p:cNvSpPr>
          <p:nvPr>
            <p:ph type="body" idx="2"/>
          </p:nvPr>
        </p:nvSpPr>
        <p:spPr>
          <a:xfrm>
            <a:off x="14859000" y="3136900"/>
            <a:ext cx="11201400" cy="1650900"/>
          </a:xfrm>
          <a:prstGeom prst="rect">
            <a:avLst/>
          </a:prstGeom>
          <a:noFill/>
          <a:ln>
            <a:noFill/>
          </a:ln>
        </p:spPr>
        <p:txBody>
          <a:bodyPr spcFirstLastPara="1" wrap="square" lIns="178500" tIns="89225" rIns="178500" bIns="89225" anchor="b" anchorCtr="0">
            <a:noAutofit/>
          </a:bodyPr>
          <a:lstStyle>
            <a:lvl1pPr marL="457200" lvl="0" indent="-228600" algn="l">
              <a:lnSpc>
                <a:spcPct val="100000"/>
              </a:lnSpc>
              <a:spcBef>
                <a:spcPts val="1100"/>
              </a:spcBef>
              <a:spcAft>
                <a:spcPts val="0"/>
              </a:spcAft>
              <a:buSzPts val="3900"/>
              <a:buNone/>
              <a:defRPr sz="4700" b="1">
                <a:solidFill>
                  <a:schemeClr val="accent1"/>
                </a:solidFill>
                <a:latin typeface="Arial" panose="020B0604020202020204"/>
                <a:ea typeface="Arial" panose="020B0604020202020204"/>
                <a:cs typeface="Arial" panose="020B0604020202020204"/>
                <a:sym typeface="Arial" panose="020B0604020202020204"/>
              </a:defRPr>
            </a:lvl1pPr>
            <a:lvl2pPr marL="914400" lvl="1" indent="-228600" algn="l">
              <a:lnSpc>
                <a:spcPct val="100000"/>
              </a:lnSpc>
              <a:spcBef>
                <a:spcPts val="800"/>
              </a:spcBef>
              <a:spcAft>
                <a:spcPts val="0"/>
              </a:spcAft>
              <a:buSzPts val="3300"/>
              <a:buNone/>
              <a:defRPr sz="3900" b="1"/>
            </a:lvl2pPr>
            <a:lvl3pPr marL="1371600" lvl="2" indent="-228600" algn="l">
              <a:lnSpc>
                <a:spcPct val="100000"/>
              </a:lnSpc>
              <a:spcBef>
                <a:spcPts val="800"/>
              </a:spcBef>
              <a:spcAft>
                <a:spcPts val="0"/>
              </a:spcAft>
              <a:buSzPts val="3000"/>
              <a:buNone/>
              <a:defRPr sz="3500" b="1"/>
            </a:lvl3pPr>
            <a:lvl4pPr marL="1828800" lvl="3" indent="-228600" algn="l">
              <a:lnSpc>
                <a:spcPct val="100000"/>
              </a:lnSpc>
              <a:spcBef>
                <a:spcPts val="800"/>
              </a:spcBef>
              <a:spcAft>
                <a:spcPts val="0"/>
              </a:spcAft>
              <a:buSzPts val="2500"/>
              <a:buNone/>
              <a:defRPr sz="3100" b="1"/>
            </a:lvl4pPr>
            <a:lvl5pPr marL="2286000" lvl="4" indent="-228600" algn="l">
              <a:lnSpc>
                <a:spcPct val="100000"/>
              </a:lnSpc>
              <a:spcBef>
                <a:spcPts val="800"/>
              </a:spcBef>
              <a:spcAft>
                <a:spcPts val="0"/>
              </a:spcAft>
              <a:buSzPts val="3100"/>
              <a:buFont typeface="Libre Baskerville" panose="02000000000000000000"/>
              <a:buNone/>
              <a:defRPr sz="3100" b="1"/>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52" name="Google Shape;152;p28"/>
          <p:cNvSpPr txBox="1">
            <a:spLocks noGrp="1"/>
          </p:cNvSpPr>
          <p:nvPr>
            <p:ph type="body" idx="3"/>
          </p:nvPr>
        </p:nvSpPr>
        <p:spPr>
          <a:xfrm>
            <a:off x="2743200" y="4870450"/>
            <a:ext cx="11201400" cy="84213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53" name="Google Shape;153;p28"/>
          <p:cNvSpPr txBox="1">
            <a:spLocks noGrp="1"/>
          </p:cNvSpPr>
          <p:nvPr>
            <p:ph type="body" idx="4"/>
          </p:nvPr>
        </p:nvSpPr>
        <p:spPr>
          <a:xfrm>
            <a:off x="14859000" y="4870450"/>
            <a:ext cx="11201400" cy="84213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54" name="Google Shape;154;p28"/>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8"/>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8"/>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59" name="Google Shape;159;p29"/>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9"/>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9"/>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30"/>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30"/>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0"/>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6"/>
        <p:cNvGrpSpPr/>
        <p:nvPr/>
      </p:nvGrpSpPr>
      <p:grpSpPr>
        <a:xfrm>
          <a:off x="0" y="0"/>
          <a:ext cx="0" cy="0"/>
          <a:chOff x="0" y="0"/>
          <a:chExt cx="0" cy="0"/>
        </a:xfrm>
      </p:grpSpPr>
      <p:sp>
        <p:nvSpPr>
          <p:cNvPr id="167" name="Google Shape;167;p31"/>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8" name="Google Shape;168;p31"/>
          <p:cNvSpPr/>
          <p:nvPr/>
        </p:nvSpPr>
        <p:spPr>
          <a:xfrm>
            <a:off x="190500" y="150813"/>
            <a:ext cx="27041475" cy="14501812"/>
          </a:xfrm>
          <a:prstGeom prst="roundRect">
            <a:avLst>
              <a:gd name="adj" fmla="val 4931"/>
            </a:avLst>
          </a:prstGeom>
          <a:solidFill>
            <a:schemeClr val="lt1"/>
          </a:solid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 name="Google Shape;169;p31"/>
          <p:cNvSpPr txBox="1">
            <a:spLocks noGrp="1"/>
          </p:cNvSpPr>
          <p:nvPr>
            <p:ph type="title"/>
          </p:nvPr>
        </p:nvSpPr>
        <p:spPr>
          <a:xfrm>
            <a:off x="2743200" y="591608"/>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Clr>
                <a:schemeClr val="dk2"/>
              </a:buClr>
              <a:buSzPts val="7900"/>
              <a:buFont typeface="Arial" panose="020B0604020202020204"/>
              <a:buNone/>
              <a:defRPr sz="7900" b="0"/>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70" name="Google Shape;170;p31"/>
          <p:cNvSpPr txBox="1">
            <a:spLocks noGrp="1"/>
          </p:cNvSpPr>
          <p:nvPr>
            <p:ph type="body" idx="1"/>
          </p:nvPr>
        </p:nvSpPr>
        <p:spPr>
          <a:xfrm>
            <a:off x="2743200" y="3467100"/>
            <a:ext cx="5715000" cy="97410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3000"/>
              <a:buNone/>
              <a:defRPr sz="3500"/>
            </a:lvl1pPr>
            <a:lvl2pPr marL="914400" lvl="1" indent="-228600" algn="l">
              <a:lnSpc>
                <a:spcPct val="100000"/>
              </a:lnSpc>
              <a:spcBef>
                <a:spcPts val="800"/>
              </a:spcBef>
              <a:spcAft>
                <a:spcPts val="0"/>
              </a:spcAft>
              <a:buSzPts val="2000"/>
              <a:buNone/>
              <a:defRPr sz="2400"/>
            </a:lvl2pPr>
            <a:lvl3pPr marL="1371600" lvl="2" indent="-228600" algn="l">
              <a:lnSpc>
                <a:spcPct val="100000"/>
              </a:lnSpc>
              <a:spcBef>
                <a:spcPts val="800"/>
              </a:spcBef>
              <a:spcAft>
                <a:spcPts val="0"/>
              </a:spcAft>
              <a:buSzPts val="1700"/>
              <a:buNone/>
              <a:defRPr sz="1900"/>
            </a:lvl3pPr>
            <a:lvl4pPr marL="1828800" lvl="3" indent="-228600" algn="l">
              <a:lnSpc>
                <a:spcPct val="100000"/>
              </a:lnSpc>
              <a:spcBef>
                <a:spcPts val="800"/>
              </a:spcBef>
              <a:spcAft>
                <a:spcPts val="0"/>
              </a:spcAft>
              <a:buSzPts val="1400"/>
              <a:buNone/>
              <a:defRPr sz="1700"/>
            </a:lvl4pPr>
            <a:lvl5pPr marL="2286000" lvl="4" indent="-228600" algn="l">
              <a:lnSpc>
                <a:spcPct val="100000"/>
              </a:lnSpc>
              <a:spcBef>
                <a:spcPts val="800"/>
              </a:spcBef>
              <a:spcAft>
                <a:spcPts val="0"/>
              </a:spcAft>
              <a:buSzPts val="1700"/>
              <a:buFont typeface="Libre Baskerville" panose="02000000000000000000"/>
              <a:buNone/>
              <a:defRPr sz="1700"/>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71" name="Google Shape;171;p31"/>
          <p:cNvSpPr txBox="1">
            <a:spLocks noGrp="1"/>
          </p:cNvSpPr>
          <p:nvPr>
            <p:ph type="body" idx="2"/>
          </p:nvPr>
        </p:nvSpPr>
        <p:spPr>
          <a:xfrm>
            <a:off x="8915400" y="3467100"/>
            <a:ext cx="17145000" cy="9741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72" name="Google Shape;172;p31"/>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31"/>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1"/>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pic>
        <p:nvPicPr>
          <p:cNvPr id="30" name="Google Shape;30;p13"/>
          <p:cNvPicPr preferRelativeResize="0"/>
          <p:nvPr/>
        </p:nvPicPr>
        <p:blipFill rotWithShape="1">
          <a:blip r:embed="rId2"/>
          <a:srcRect/>
          <a:stretch>
            <a:fillRect/>
          </a:stretch>
        </p:blipFill>
        <p:spPr>
          <a:xfrm>
            <a:off x="2335213" y="13125450"/>
            <a:ext cx="1243012" cy="1211263"/>
          </a:xfrm>
          <a:prstGeom prst="rect">
            <a:avLst/>
          </a:prstGeom>
          <a:noFill/>
          <a:ln>
            <a:noFill/>
          </a:ln>
        </p:spPr>
      </p:pic>
      <p:sp>
        <p:nvSpPr>
          <p:cNvPr id="31" name="Google Shape;31;p13"/>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32" name="Google Shape;32;p13"/>
          <p:cNvSpPr txBox="1">
            <a:spLocks noGrp="1"/>
          </p:cNvSpPr>
          <p:nvPr>
            <p:ph type="body" idx="1"/>
          </p:nvPr>
        </p:nvSpPr>
        <p:spPr>
          <a:xfrm>
            <a:off x="2743200" y="3136900"/>
            <a:ext cx="233178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33" name="Google Shape;33;p13"/>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3"/>
          <p:cNvSpPr txBox="1">
            <a:spLocks noGrp="1"/>
          </p:cNvSpPr>
          <p:nvPr>
            <p:ph type="ftr" idx="11"/>
          </p:nvPr>
        </p:nvSpPr>
        <p:spPr>
          <a:xfrm>
            <a:off x="4062413" y="13435013"/>
            <a:ext cx="146304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5"/>
        <p:cNvGrpSpPr/>
        <p:nvPr/>
      </p:nvGrpSpPr>
      <p:grpSpPr>
        <a:xfrm>
          <a:off x="0" y="0"/>
          <a:ext cx="0" cy="0"/>
          <a:chOff x="0" y="0"/>
          <a:chExt cx="0" cy="0"/>
        </a:xfrm>
      </p:grpSpPr>
      <p:sp>
        <p:nvSpPr>
          <p:cNvPr id="176" name="Google Shape;176;p32"/>
          <p:cNvSpPr/>
          <p:nvPr/>
        </p:nvSpPr>
        <p:spPr>
          <a:xfrm rot="10800000" flipH="1">
            <a:off x="204788" y="10145713"/>
            <a:ext cx="27022425" cy="200025"/>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7" name="Google Shape;177;p32"/>
          <p:cNvSpPr/>
          <p:nvPr/>
        </p:nvSpPr>
        <p:spPr>
          <a:xfrm>
            <a:off x="204788" y="10074275"/>
            <a:ext cx="27022425" cy="100013"/>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8" name="Google Shape;178;p32"/>
          <p:cNvSpPr/>
          <p:nvPr/>
        </p:nvSpPr>
        <p:spPr>
          <a:xfrm>
            <a:off x="204788" y="10342563"/>
            <a:ext cx="27022425" cy="103187"/>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 name="Google Shape;179;p32"/>
          <p:cNvSpPr txBox="1">
            <a:spLocks noGrp="1"/>
          </p:cNvSpPr>
          <p:nvPr>
            <p:ph type="title"/>
          </p:nvPr>
        </p:nvSpPr>
        <p:spPr>
          <a:xfrm>
            <a:off x="2743200" y="10617858"/>
            <a:ext cx="21945600" cy="1131300"/>
          </a:xfrm>
          <a:prstGeom prst="rect">
            <a:avLst/>
          </a:prstGeom>
          <a:noFill/>
          <a:ln>
            <a:noFill/>
          </a:ln>
        </p:spPr>
        <p:txBody>
          <a:bodyPr spcFirstLastPara="1" wrap="square" lIns="178500" tIns="89225" rIns="178500" bIns="178500" anchor="ctr" anchorCtr="0">
            <a:noAutofit/>
          </a:bodyPr>
          <a:lstStyle>
            <a:lvl1pPr lvl="0" algn="l">
              <a:lnSpc>
                <a:spcPct val="100000"/>
              </a:lnSpc>
              <a:spcBef>
                <a:spcPts val="0"/>
              </a:spcBef>
              <a:spcAft>
                <a:spcPts val="0"/>
              </a:spcAft>
              <a:buClr>
                <a:schemeClr val="dk2"/>
              </a:buClr>
              <a:buSzPts val="5500"/>
              <a:buFont typeface="Arial" panose="020B0604020202020204"/>
              <a:buNone/>
              <a:defRPr sz="5500" b="0"/>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80" name="Google Shape;180;p32"/>
          <p:cNvSpPr txBox="1">
            <a:spLocks noGrp="1"/>
          </p:cNvSpPr>
          <p:nvPr>
            <p:ph type="body" idx="1"/>
          </p:nvPr>
        </p:nvSpPr>
        <p:spPr>
          <a:xfrm>
            <a:off x="2743200" y="11799288"/>
            <a:ext cx="21945600" cy="14868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2700"/>
              <a:buFont typeface="Libre Baskerville" panose="02000000000000000000"/>
              <a:buNone/>
              <a:defRPr sz="3100"/>
            </a:lvl1pPr>
            <a:lvl2pPr marL="914400" lvl="1" indent="-355600" algn="l">
              <a:lnSpc>
                <a:spcPct val="100000"/>
              </a:lnSpc>
              <a:spcBef>
                <a:spcPts val="800"/>
              </a:spcBef>
              <a:spcAft>
                <a:spcPts val="0"/>
              </a:spcAft>
              <a:buSzPts val="2000"/>
              <a:buChar char="⚫"/>
              <a:defRPr sz="2400"/>
            </a:lvl2pPr>
            <a:lvl3pPr marL="1371600" lvl="2" indent="-336550" algn="l">
              <a:lnSpc>
                <a:spcPct val="100000"/>
              </a:lnSpc>
              <a:spcBef>
                <a:spcPts val="800"/>
              </a:spcBef>
              <a:spcAft>
                <a:spcPts val="0"/>
              </a:spcAft>
              <a:buSzPts val="1700"/>
              <a:buChar char="⚫"/>
              <a:defRPr sz="1900"/>
            </a:lvl3pPr>
            <a:lvl4pPr marL="1828800" lvl="3" indent="-317500" algn="l">
              <a:lnSpc>
                <a:spcPct val="100000"/>
              </a:lnSpc>
              <a:spcBef>
                <a:spcPts val="800"/>
              </a:spcBef>
              <a:spcAft>
                <a:spcPts val="0"/>
              </a:spcAft>
              <a:buSzPts val="1400"/>
              <a:buChar char="⚫"/>
              <a:defRPr sz="1700"/>
            </a:lvl4pPr>
            <a:lvl5pPr marL="2286000" lvl="4" indent="-336550" algn="l">
              <a:lnSpc>
                <a:spcPct val="100000"/>
              </a:lnSpc>
              <a:spcBef>
                <a:spcPts val="800"/>
              </a:spcBef>
              <a:spcAft>
                <a:spcPts val="0"/>
              </a:spcAft>
              <a:buSzPts val="1700"/>
              <a:buFont typeface="Libre Baskerville" panose="02000000000000000000"/>
              <a:buChar char="o"/>
              <a:defRPr sz="1700"/>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81" name="Google Shape;181;p32"/>
          <p:cNvSpPr>
            <a:spLocks noGrp="1"/>
          </p:cNvSpPr>
          <p:nvPr>
            <p:ph type="pic" idx="2"/>
          </p:nvPr>
        </p:nvSpPr>
        <p:spPr>
          <a:xfrm>
            <a:off x="204924" y="144463"/>
            <a:ext cx="27005400" cy="9927600"/>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
        <p:nvSpPr>
          <p:cNvPr id="182" name="Google Shape;182;p32"/>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32"/>
          <p:cNvSpPr txBox="1">
            <a:spLocks noGrp="1"/>
          </p:cNvSpPr>
          <p:nvPr>
            <p:ph type="ftr" idx="11"/>
          </p:nvPr>
        </p:nvSpPr>
        <p:spPr>
          <a:xfrm>
            <a:off x="2743200" y="13373100"/>
            <a:ext cx="116586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2"/>
          <p:cNvSpPr>
            <a:spLocks noGrp="1"/>
          </p:cNvSpPr>
          <p:nvPr>
            <p:ph type="sldNum" idx="12"/>
          </p:nvPr>
        </p:nvSpPr>
        <p:spPr>
          <a:xfrm>
            <a:off x="438150" y="13452475"/>
            <a:ext cx="1371600" cy="989013"/>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87" name="Google Shape;187;p33"/>
          <p:cNvSpPr txBox="1">
            <a:spLocks noGrp="1"/>
          </p:cNvSpPr>
          <p:nvPr>
            <p:ph type="body" idx="1"/>
          </p:nvPr>
        </p:nvSpPr>
        <p:spPr>
          <a:xfrm rot="5400000">
            <a:off x="9448500" y="-3569000"/>
            <a:ext cx="9906000" cy="233178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88" name="Google Shape;188;p33"/>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33"/>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33"/>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rot="5400000">
            <a:off x="16566690" y="3916208"/>
            <a:ext cx="12677700" cy="60354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193" name="Google Shape;193;p34"/>
          <p:cNvSpPr txBox="1">
            <a:spLocks noGrp="1"/>
          </p:cNvSpPr>
          <p:nvPr>
            <p:ph type="body" idx="1"/>
          </p:nvPr>
        </p:nvSpPr>
        <p:spPr>
          <a:xfrm rot="5400000">
            <a:off x="4748550" y="-1409695"/>
            <a:ext cx="12677700" cy="166872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194" name="Google Shape;194;p34"/>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4"/>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4"/>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a:blip r:embed="rId2"/>
          <a:stretch>
            <a:fillRect/>
          </a:stretch>
        </a:blipFill>
        <a:effectLst/>
      </p:bgPr>
    </p:bg>
    <p:spTree>
      <p:nvGrpSpPr>
        <p:cNvPr id="1" name="Shape 36"/>
        <p:cNvGrpSpPr/>
        <p:nvPr/>
      </p:nvGrpSpPr>
      <p:grpSpPr>
        <a:xfrm>
          <a:off x="0" y="0"/>
          <a:ext cx="0" cy="0"/>
          <a:chOff x="0" y="0"/>
          <a:chExt cx="0" cy="0"/>
        </a:xfrm>
      </p:grpSpPr>
      <p:sp>
        <p:nvSpPr>
          <p:cNvPr id="37" name="Google Shape;37;p16"/>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8" name="Google Shape;38;p16"/>
          <p:cNvSpPr/>
          <p:nvPr/>
        </p:nvSpPr>
        <p:spPr>
          <a:xfrm>
            <a:off x="195939" y="151136"/>
            <a:ext cx="27040500" cy="14500500"/>
          </a:xfrm>
          <a:prstGeom prst="roundRect">
            <a:avLst>
              <a:gd name="adj" fmla="val 4929"/>
            </a:avLst>
          </a:prstGeom>
          <a:blipFill rotWithShape="1">
            <a:blip r:embed="rId3"/>
            <a:tile tx="0" ty="0" sx="55000" sy="55000" flip="none" algn="tl"/>
          </a:blip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 name="Google Shape;39;p16"/>
          <p:cNvSpPr/>
          <p:nvPr/>
        </p:nvSpPr>
        <p:spPr>
          <a:xfrm rot="10800000" flipH="1">
            <a:off x="209550" y="5148263"/>
            <a:ext cx="27041475" cy="200025"/>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0" name="Google Shape;40;p16"/>
          <p:cNvSpPr/>
          <p:nvPr/>
        </p:nvSpPr>
        <p:spPr>
          <a:xfrm>
            <a:off x="209550" y="5073650"/>
            <a:ext cx="27041475" cy="100013"/>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41" name="Google Shape;41;p16"/>
          <p:cNvSpPr/>
          <p:nvPr/>
        </p:nvSpPr>
        <p:spPr>
          <a:xfrm>
            <a:off x="204788" y="5348288"/>
            <a:ext cx="27046237" cy="100012"/>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42;p16"/>
          <p:cNvSpPr txBox="1">
            <a:spLocks noGrp="1"/>
          </p:cNvSpPr>
          <p:nvPr>
            <p:ph type="title"/>
          </p:nvPr>
        </p:nvSpPr>
        <p:spPr>
          <a:xfrm>
            <a:off x="2166939" y="2063750"/>
            <a:ext cx="23317800" cy="29511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Clr>
                <a:schemeClr val="dk2"/>
              </a:buClr>
              <a:buSzPts val="7900"/>
              <a:buFont typeface="Arial" panose="020B0604020202020204"/>
              <a:buNone/>
              <a:defRPr sz="7900" b="0" cap="none"/>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3" name="Google Shape;43;p16"/>
          <p:cNvSpPr txBox="1">
            <a:spLocks noGrp="1"/>
          </p:cNvSpPr>
          <p:nvPr>
            <p:ph type="body" idx="1"/>
          </p:nvPr>
        </p:nvSpPr>
        <p:spPr>
          <a:xfrm>
            <a:off x="2166939" y="5520532"/>
            <a:ext cx="23317800" cy="29004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3900"/>
              <a:buNone/>
              <a:defRPr sz="4700">
                <a:solidFill>
                  <a:srgbClr val="888888"/>
                </a:solidFill>
              </a:defRPr>
            </a:lvl1pPr>
            <a:lvl2pPr marL="914400" lvl="1" indent="-228600" algn="l">
              <a:lnSpc>
                <a:spcPct val="100000"/>
              </a:lnSpc>
              <a:spcBef>
                <a:spcPts val="800"/>
              </a:spcBef>
              <a:spcAft>
                <a:spcPts val="0"/>
              </a:spcAft>
              <a:buSzPts val="3000"/>
              <a:buNone/>
              <a:defRPr sz="3500">
                <a:solidFill>
                  <a:srgbClr val="888888"/>
                </a:solidFill>
              </a:defRPr>
            </a:lvl2pPr>
            <a:lvl3pPr marL="1371600" lvl="2" indent="-228600" algn="l">
              <a:lnSpc>
                <a:spcPct val="100000"/>
              </a:lnSpc>
              <a:spcBef>
                <a:spcPts val="800"/>
              </a:spcBef>
              <a:spcAft>
                <a:spcPts val="0"/>
              </a:spcAft>
              <a:buSzPts val="2700"/>
              <a:buNone/>
              <a:defRPr sz="3100">
                <a:solidFill>
                  <a:srgbClr val="888888"/>
                </a:solidFill>
              </a:defRPr>
            </a:lvl3pPr>
            <a:lvl4pPr marL="1828800" lvl="3" indent="-228600" algn="l">
              <a:lnSpc>
                <a:spcPct val="100000"/>
              </a:lnSpc>
              <a:spcBef>
                <a:spcPts val="800"/>
              </a:spcBef>
              <a:spcAft>
                <a:spcPts val="0"/>
              </a:spcAft>
              <a:buSzPts val="2200"/>
              <a:buNone/>
              <a:defRPr sz="2700">
                <a:solidFill>
                  <a:srgbClr val="888888"/>
                </a:solidFill>
              </a:defRPr>
            </a:lvl4pPr>
            <a:lvl5pPr marL="2286000" lvl="4" indent="-228600" algn="l">
              <a:lnSpc>
                <a:spcPct val="100000"/>
              </a:lnSpc>
              <a:spcBef>
                <a:spcPts val="800"/>
              </a:spcBef>
              <a:spcAft>
                <a:spcPts val="0"/>
              </a:spcAft>
              <a:buSzPts val="2700"/>
              <a:buFont typeface="Libre Baskerville" panose="02000000000000000000"/>
              <a:buNone/>
              <a:defRPr sz="2700">
                <a:solidFill>
                  <a:srgbClr val="888888"/>
                </a:solidFill>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44" name="Google Shape;44;p16"/>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6"/>
          <p:cNvSpPr txBox="1">
            <a:spLocks noGrp="1"/>
          </p:cNvSpPr>
          <p:nvPr>
            <p:ph type="ftr" idx="11"/>
          </p:nvPr>
        </p:nvSpPr>
        <p:spPr>
          <a:xfrm>
            <a:off x="2400300" y="13373100"/>
            <a:ext cx="120015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a:spLocks noGrp="1"/>
          </p:cNvSpPr>
          <p:nvPr>
            <p:ph type="sldNum" idx="12"/>
          </p:nvPr>
        </p:nvSpPr>
        <p:spPr>
          <a:xfrm>
            <a:off x="438150" y="13452475"/>
            <a:ext cx="1371600" cy="989013"/>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49" name="Google Shape;49;p17"/>
          <p:cNvSpPr txBox="1">
            <a:spLocks noGrp="1"/>
          </p:cNvSpPr>
          <p:nvPr>
            <p:ph type="body" idx="1"/>
          </p:nvPr>
        </p:nvSpPr>
        <p:spPr>
          <a:xfrm>
            <a:off x="2743200" y="3136900"/>
            <a:ext cx="112470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50" name="Google Shape;50;p17"/>
          <p:cNvSpPr txBox="1">
            <a:spLocks noGrp="1"/>
          </p:cNvSpPr>
          <p:nvPr>
            <p:ph type="body" idx="2"/>
          </p:nvPr>
        </p:nvSpPr>
        <p:spPr>
          <a:xfrm>
            <a:off x="14801850" y="3136900"/>
            <a:ext cx="11247000" cy="9906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51" name="Google Shape;51;p17"/>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7"/>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18"/>
          <p:cNvSpPr txBox="1">
            <a:spLocks noGrp="1"/>
          </p:cNvSpPr>
          <p:nvPr>
            <p:ph type="title"/>
          </p:nvPr>
        </p:nvSpPr>
        <p:spPr>
          <a:xfrm>
            <a:off x="2743200" y="591608"/>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56" name="Google Shape;56;p18"/>
          <p:cNvSpPr txBox="1">
            <a:spLocks noGrp="1"/>
          </p:cNvSpPr>
          <p:nvPr>
            <p:ph type="body" idx="1"/>
          </p:nvPr>
        </p:nvSpPr>
        <p:spPr>
          <a:xfrm>
            <a:off x="2743200" y="3136900"/>
            <a:ext cx="11201400" cy="1650900"/>
          </a:xfrm>
          <a:prstGeom prst="rect">
            <a:avLst/>
          </a:prstGeom>
          <a:noFill/>
          <a:ln>
            <a:noFill/>
          </a:ln>
        </p:spPr>
        <p:txBody>
          <a:bodyPr spcFirstLastPara="1" wrap="square" lIns="178500" tIns="89225" rIns="178500" bIns="89225" anchor="b" anchorCtr="0">
            <a:noAutofit/>
          </a:bodyPr>
          <a:lstStyle>
            <a:lvl1pPr marL="457200" lvl="0" indent="-228600" algn="l">
              <a:lnSpc>
                <a:spcPct val="100000"/>
              </a:lnSpc>
              <a:spcBef>
                <a:spcPts val="1100"/>
              </a:spcBef>
              <a:spcAft>
                <a:spcPts val="0"/>
              </a:spcAft>
              <a:buSzPts val="3900"/>
              <a:buNone/>
              <a:defRPr sz="4700" b="1">
                <a:solidFill>
                  <a:schemeClr val="accent1"/>
                </a:solidFill>
                <a:latin typeface="Arial" panose="020B0604020202020204"/>
                <a:ea typeface="Arial" panose="020B0604020202020204"/>
                <a:cs typeface="Arial" panose="020B0604020202020204"/>
                <a:sym typeface="Arial" panose="020B0604020202020204"/>
              </a:defRPr>
            </a:lvl1pPr>
            <a:lvl2pPr marL="914400" lvl="1" indent="-228600" algn="l">
              <a:lnSpc>
                <a:spcPct val="100000"/>
              </a:lnSpc>
              <a:spcBef>
                <a:spcPts val="800"/>
              </a:spcBef>
              <a:spcAft>
                <a:spcPts val="0"/>
              </a:spcAft>
              <a:buSzPts val="3300"/>
              <a:buNone/>
              <a:defRPr sz="3900" b="1"/>
            </a:lvl2pPr>
            <a:lvl3pPr marL="1371600" lvl="2" indent="-228600" algn="l">
              <a:lnSpc>
                <a:spcPct val="100000"/>
              </a:lnSpc>
              <a:spcBef>
                <a:spcPts val="800"/>
              </a:spcBef>
              <a:spcAft>
                <a:spcPts val="0"/>
              </a:spcAft>
              <a:buSzPts val="3000"/>
              <a:buNone/>
              <a:defRPr sz="3500" b="1"/>
            </a:lvl3pPr>
            <a:lvl4pPr marL="1828800" lvl="3" indent="-228600" algn="l">
              <a:lnSpc>
                <a:spcPct val="100000"/>
              </a:lnSpc>
              <a:spcBef>
                <a:spcPts val="800"/>
              </a:spcBef>
              <a:spcAft>
                <a:spcPts val="0"/>
              </a:spcAft>
              <a:buSzPts val="2500"/>
              <a:buNone/>
              <a:defRPr sz="3100" b="1"/>
            </a:lvl4pPr>
            <a:lvl5pPr marL="2286000" lvl="4" indent="-228600" algn="l">
              <a:lnSpc>
                <a:spcPct val="100000"/>
              </a:lnSpc>
              <a:spcBef>
                <a:spcPts val="800"/>
              </a:spcBef>
              <a:spcAft>
                <a:spcPts val="0"/>
              </a:spcAft>
              <a:buSzPts val="3100"/>
              <a:buFont typeface="Libre Baskerville" panose="02000000000000000000"/>
              <a:buNone/>
              <a:defRPr sz="3100" b="1"/>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57" name="Google Shape;57;p18"/>
          <p:cNvSpPr txBox="1">
            <a:spLocks noGrp="1"/>
          </p:cNvSpPr>
          <p:nvPr>
            <p:ph type="body" idx="2"/>
          </p:nvPr>
        </p:nvSpPr>
        <p:spPr>
          <a:xfrm>
            <a:off x="14859000" y="3136900"/>
            <a:ext cx="11201400" cy="1650900"/>
          </a:xfrm>
          <a:prstGeom prst="rect">
            <a:avLst/>
          </a:prstGeom>
          <a:noFill/>
          <a:ln>
            <a:noFill/>
          </a:ln>
        </p:spPr>
        <p:txBody>
          <a:bodyPr spcFirstLastPara="1" wrap="square" lIns="178500" tIns="89225" rIns="178500" bIns="89225" anchor="b" anchorCtr="0">
            <a:noAutofit/>
          </a:bodyPr>
          <a:lstStyle>
            <a:lvl1pPr marL="457200" lvl="0" indent="-228600" algn="l">
              <a:lnSpc>
                <a:spcPct val="100000"/>
              </a:lnSpc>
              <a:spcBef>
                <a:spcPts val="1100"/>
              </a:spcBef>
              <a:spcAft>
                <a:spcPts val="0"/>
              </a:spcAft>
              <a:buSzPts val="3900"/>
              <a:buNone/>
              <a:defRPr sz="4700" b="1">
                <a:solidFill>
                  <a:schemeClr val="accent1"/>
                </a:solidFill>
                <a:latin typeface="Arial" panose="020B0604020202020204"/>
                <a:ea typeface="Arial" panose="020B0604020202020204"/>
                <a:cs typeface="Arial" panose="020B0604020202020204"/>
                <a:sym typeface="Arial" panose="020B0604020202020204"/>
              </a:defRPr>
            </a:lvl1pPr>
            <a:lvl2pPr marL="914400" lvl="1" indent="-228600" algn="l">
              <a:lnSpc>
                <a:spcPct val="100000"/>
              </a:lnSpc>
              <a:spcBef>
                <a:spcPts val="800"/>
              </a:spcBef>
              <a:spcAft>
                <a:spcPts val="0"/>
              </a:spcAft>
              <a:buSzPts val="3300"/>
              <a:buNone/>
              <a:defRPr sz="3900" b="1"/>
            </a:lvl2pPr>
            <a:lvl3pPr marL="1371600" lvl="2" indent="-228600" algn="l">
              <a:lnSpc>
                <a:spcPct val="100000"/>
              </a:lnSpc>
              <a:spcBef>
                <a:spcPts val="800"/>
              </a:spcBef>
              <a:spcAft>
                <a:spcPts val="0"/>
              </a:spcAft>
              <a:buSzPts val="3000"/>
              <a:buNone/>
              <a:defRPr sz="3500" b="1"/>
            </a:lvl3pPr>
            <a:lvl4pPr marL="1828800" lvl="3" indent="-228600" algn="l">
              <a:lnSpc>
                <a:spcPct val="100000"/>
              </a:lnSpc>
              <a:spcBef>
                <a:spcPts val="800"/>
              </a:spcBef>
              <a:spcAft>
                <a:spcPts val="0"/>
              </a:spcAft>
              <a:buSzPts val="2500"/>
              <a:buNone/>
              <a:defRPr sz="3100" b="1"/>
            </a:lvl4pPr>
            <a:lvl5pPr marL="2286000" lvl="4" indent="-228600" algn="l">
              <a:lnSpc>
                <a:spcPct val="100000"/>
              </a:lnSpc>
              <a:spcBef>
                <a:spcPts val="800"/>
              </a:spcBef>
              <a:spcAft>
                <a:spcPts val="0"/>
              </a:spcAft>
              <a:buSzPts val="3100"/>
              <a:buFont typeface="Libre Baskerville" panose="02000000000000000000"/>
              <a:buNone/>
              <a:defRPr sz="3100" b="1"/>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58" name="Google Shape;58;p18"/>
          <p:cNvSpPr txBox="1">
            <a:spLocks noGrp="1"/>
          </p:cNvSpPr>
          <p:nvPr>
            <p:ph type="body" idx="3"/>
          </p:nvPr>
        </p:nvSpPr>
        <p:spPr>
          <a:xfrm>
            <a:off x="2743200" y="4870450"/>
            <a:ext cx="11201400" cy="84213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59" name="Google Shape;59;p18"/>
          <p:cNvSpPr txBox="1">
            <a:spLocks noGrp="1"/>
          </p:cNvSpPr>
          <p:nvPr>
            <p:ph type="body" idx="4"/>
          </p:nvPr>
        </p:nvSpPr>
        <p:spPr>
          <a:xfrm>
            <a:off x="14859000" y="4870450"/>
            <a:ext cx="11201400" cy="84213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60" name="Google Shape;60;p18"/>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9"/>
          <p:cNvSpPr txBox="1">
            <a:spLocks noGrp="1"/>
          </p:cNvSpPr>
          <p:nvPr>
            <p:ph type="title"/>
          </p:nvPr>
        </p:nvSpPr>
        <p:spPr>
          <a:xfrm>
            <a:off x="2743200" y="595049"/>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65" name="Google Shape;65;p19"/>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20"/>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0"/>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21"/>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4" name="Google Shape;74;p21"/>
          <p:cNvSpPr/>
          <p:nvPr/>
        </p:nvSpPr>
        <p:spPr>
          <a:xfrm>
            <a:off x="190500" y="150813"/>
            <a:ext cx="27041475" cy="14501812"/>
          </a:xfrm>
          <a:prstGeom prst="roundRect">
            <a:avLst>
              <a:gd name="adj" fmla="val 4931"/>
            </a:avLst>
          </a:prstGeom>
          <a:solidFill>
            <a:schemeClr val="lt1"/>
          </a:solid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5" name="Google Shape;75;p21"/>
          <p:cNvSpPr txBox="1">
            <a:spLocks noGrp="1"/>
          </p:cNvSpPr>
          <p:nvPr>
            <p:ph type="title"/>
          </p:nvPr>
        </p:nvSpPr>
        <p:spPr>
          <a:xfrm>
            <a:off x="2743200" y="591608"/>
            <a:ext cx="23317800" cy="2476800"/>
          </a:xfrm>
          <a:prstGeom prst="rect">
            <a:avLst/>
          </a:prstGeom>
          <a:noFill/>
          <a:ln>
            <a:noFill/>
          </a:ln>
        </p:spPr>
        <p:txBody>
          <a:bodyPr spcFirstLastPara="1" wrap="square" lIns="178500" tIns="89225" rIns="178500" bIns="178500" anchor="b" anchorCtr="0">
            <a:noAutofit/>
          </a:bodyPr>
          <a:lstStyle>
            <a:lvl1pPr lvl="0" algn="l">
              <a:lnSpc>
                <a:spcPct val="100000"/>
              </a:lnSpc>
              <a:spcBef>
                <a:spcPts val="0"/>
              </a:spcBef>
              <a:spcAft>
                <a:spcPts val="0"/>
              </a:spcAft>
              <a:buClr>
                <a:schemeClr val="dk2"/>
              </a:buClr>
              <a:buSzPts val="7900"/>
              <a:buFont typeface="Arial" panose="020B0604020202020204"/>
              <a:buNone/>
              <a:defRPr sz="7900" b="0"/>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76" name="Google Shape;76;p21"/>
          <p:cNvSpPr txBox="1">
            <a:spLocks noGrp="1"/>
          </p:cNvSpPr>
          <p:nvPr>
            <p:ph type="body" idx="1"/>
          </p:nvPr>
        </p:nvSpPr>
        <p:spPr>
          <a:xfrm>
            <a:off x="2743200" y="3467100"/>
            <a:ext cx="5715000" cy="97410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3000"/>
              <a:buNone/>
              <a:defRPr sz="3500"/>
            </a:lvl1pPr>
            <a:lvl2pPr marL="914400" lvl="1" indent="-228600" algn="l">
              <a:lnSpc>
                <a:spcPct val="100000"/>
              </a:lnSpc>
              <a:spcBef>
                <a:spcPts val="800"/>
              </a:spcBef>
              <a:spcAft>
                <a:spcPts val="0"/>
              </a:spcAft>
              <a:buSzPts val="2000"/>
              <a:buNone/>
              <a:defRPr sz="2400"/>
            </a:lvl2pPr>
            <a:lvl3pPr marL="1371600" lvl="2" indent="-228600" algn="l">
              <a:lnSpc>
                <a:spcPct val="100000"/>
              </a:lnSpc>
              <a:spcBef>
                <a:spcPts val="800"/>
              </a:spcBef>
              <a:spcAft>
                <a:spcPts val="0"/>
              </a:spcAft>
              <a:buSzPts val="1700"/>
              <a:buNone/>
              <a:defRPr sz="1900"/>
            </a:lvl3pPr>
            <a:lvl4pPr marL="1828800" lvl="3" indent="-228600" algn="l">
              <a:lnSpc>
                <a:spcPct val="100000"/>
              </a:lnSpc>
              <a:spcBef>
                <a:spcPts val="800"/>
              </a:spcBef>
              <a:spcAft>
                <a:spcPts val="0"/>
              </a:spcAft>
              <a:buSzPts val="1400"/>
              <a:buNone/>
              <a:defRPr sz="1700"/>
            </a:lvl4pPr>
            <a:lvl5pPr marL="2286000" lvl="4" indent="-228600" algn="l">
              <a:lnSpc>
                <a:spcPct val="100000"/>
              </a:lnSpc>
              <a:spcBef>
                <a:spcPts val="800"/>
              </a:spcBef>
              <a:spcAft>
                <a:spcPts val="0"/>
              </a:spcAft>
              <a:buSzPts val="1700"/>
              <a:buFont typeface="Libre Baskerville" panose="02000000000000000000"/>
              <a:buNone/>
              <a:defRPr sz="1700"/>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77" name="Google Shape;77;p21"/>
          <p:cNvSpPr txBox="1">
            <a:spLocks noGrp="1"/>
          </p:cNvSpPr>
          <p:nvPr>
            <p:ph type="body" idx="2"/>
          </p:nvPr>
        </p:nvSpPr>
        <p:spPr>
          <a:xfrm>
            <a:off x="8915400" y="3467100"/>
            <a:ext cx="17145000" cy="9741000"/>
          </a:xfrm>
          <a:prstGeom prst="rect">
            <a:avLst/>
          </a:prstGeom>
          <a:noFill/>
          <a:ln>
            <a:noFill/>
          </a:ln>
        </p:spPr>
        <p:txBody>
          <a:bodyPr spcFirstLastPara="1" wrap="square" lIns="178500" tIns="89225" rIns="178500" bIns="89225" anchor="t" anchorCtr="0">
            <a:noAutofit/>
          </a:bodyPr>
          <a:lstStyle>
            <a:lvl1pPr marL="457200" lvl="0" indent="-419100" algn="l">
              <a:lnSpc>
                <a:spcPct val="100000"/>
              </a:lnSpc>
              <a:spcBef>
                <a:spcPts val="1100"/>
              </a:spcBef>
              <a:spcAft>
                <a:spcPts val="0"/>
              </a:spcAft>
              <a:buSzPts val="3000"/>
              <a:buChar char="⚫"/>
              <a:defRPr/>
            </a:lvl1pPr>
            <a:lvl2pPr marL="914400" lvl="1" indent="-419100" algn="l">
              <a:lnSpc>
                <a:spcPct val="100000"/>
              </a:lnSpc>
              <a:spcBef>
                <a:spcPts val="800"/>
              </a:spcBef>
              <a:spcAft>
                <a:spcPts val="0"/>
              </a:spcAft>
              <a:buSzPts val="3000"/>
              <a:buChar char="⚫"/>
              <a:defRPr/>
            </a:lvl2pPr>
            <a:lvl3pPr marL="1371600" lvl="2" indent="-419100" algn="l">
              <a:lnSpc>
                <a:spcPct val="100000"/>
              </a:lnSpc>
              <a:spcBef>
                <a:spcPts val="800"/>
              </a:spcBef>
              <a:spcAft>
                <a:spcPts val="0"/>
              </a:spcAft>
              <a:buSzPts val="3000"/>
              <a:buChar char="⚫"/>
              <a:defRPr/>
            </a:lvl3pPr>
            <a:lvl4pPr marL="1828800" lvl="3" indent="-406400" algn="l">
              <a:lnSpc>
                <a:spcPct val="100000"/>
              </a:lnSpc>
              <a:spcBef>
                <a:spcPts val="800"/>
              </a:spcBef>
              <a:spcAft>
                <a:spcPts val="0"/>
              </a:spcAft>
              <a:buSzPts val="2800"/>
              <a:buChar char="⚫"/>
              <a:defRPr/>
            </a:lvl4pPr>
            <a:lvl5pPr marL="2286000" lvl="4" indent="-450850" algn="l">
              <a:lnSpc>
                <a:spcPct val="100000"/>
              </a:lnSpc>
              <a:spcBef>
                <a:spcPts val="800"/>
              </a:spcBef>
              <a:spcAft>
                <a:spcPts val="0"/>
              </a:spcAft>
              <a:buSzPts val="3500"/>
              <a:buChar char="o"/>
              <a:defRPr/>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78" name="Google Shape;78;p21"/>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1"/>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1"/>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22"/>
          <p:cNvSpPr/>
          <p:nvPr/>
        </p:nvSpPr>
        <p:spPr>
          <a:xfrm rot="10800000" flipH="1">
            <a:off x="204788" y="10145713"/>
            <a:ext cx="27022425" cy="200025"/>
          </a:xfrm>
          <a:prstGeom prst="rect">
            <a:avLst/>
          </a:prstGeom>
          <a:solidFill>
            <a:schemeClr val="accent1"/>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22"/>
          <p:cNvSpPr/>
          <p:nvPr/>
        </p:nvSpPr>
        <p:spPr>
          <a:xfrm>
            <a:off x="204788" y="10074275"/>
            <a:ext cx="27022425" cy="100013"/>
          </a:xfrm>
          <a:prstGeom prst="rect">
            <a:avLst/>
          </a:prstGeom>
          <a:solidFill>
            <a:srgbClr val="B1C0DA"/>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4" name="Google Shape;84;p22"/>
          <p:cNvSpPr/>
          <p:nvPr/>
        </p:nvSpPr>
        <p:spPr>
          <a:xfrm>
            <a:off x="204788" y="10342563"/>
            <a:ext cx="27022425" cy="103187"/>
          </a:xfrm>
          <a:prstGeom prst="rect">
            <a:avLst/>
          </a:prstGeom>
          <a:solidFill>
            <a:schemeClr val="accent5"/>
          </a:solidFill>
          <a:ln>
            <a:noFill/>
          </a:ln>
        </p:spPr>
        <p:txBody>
          <a:bodyPr spcFirstLastPara="1" wrap="square" lIns="178500" tIns="89225" rIns="178500" bIns="89225" anchor="ctr" anchorCtr="0">
            <a:noAutofit/>
          </a:bodyPr>
          <a:lstStyle/>
          <a:p>
            <a:pPr marL="0" marR="0" lvl="0" indent="0" algn="ctr" rtl="0">
              <a:spcBef>
                <a:spcPts val="0"/>
              </a:spcBef>
              <a:spcAft>
                <a:spcPts val="0"/>
              </a:spcAft>
              <a:buClr>
                <a:srgbClr val="000000"/>
              </a:buClr>
              <a:buSzPts val="3500"/>
              <a:buFont typeface="Arial" panose="020B0604020202020204"/>
              <a:buNone/>
            </a:pPr>
            <a:endParaRPr sz="35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5" name="Google Shape;85;p22"/>
          <p:cNvSpPr txBox="1">
            <a:spLocks noGrp="1"/>
          </p:cNvSpPr>
          <p:nvPr>
            <p:ph type="title"/>
          </p:nvPr>
        </p:nvSpPr>
        <p:spPr>
          <a:xfrm>
            <a:off x="2743200" y="10617858"/>
            <a:ext cx="21945600" cy="1131300"/>
          </a:xfrm>
          <a:prstGeom prst="rect">
            <a:avLst/>
          </a:prstGeom>
          <a:noFill/>
          <a:ln>
            <a:noFill/>
          </a:ln>
        </p:spPr>
        <p:txBody>
          <a:bodyPr spcFirstLastPara="1" wrap="square" lIns="178500" tIns="89225" rIns="178500" bIns="178500" anchor="ctr" anchorCtr="0">
            <a:noAutofit/>
          </a:bodyPr>
          <a:lstStyle>
            <a:lvl1pPr lvl="0" algn="l">
              <a:lnSpc>
                <a:spcPct val="100000"/>
              </a:lnSpc>
              <a:spcBef>
                <a:spcPts val="0"/>
              </a:spcBef>
              <a:spcAft>
                <a:spcPts val="0"/>
              </a:spcAft>
              <a:buClr>
                <a:schemeClr val="dk2"/>
              </a:buClr>
              <a:buSzPts val="5500"/>
              <a:buFont typeface="Arial" panose="020B0604020202020204"/>
              <a:buNone/>
              <a:defRPr sz="5500" b="0"/>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a:endParaRPr/>
          </a:p>
        </p:txBody>
      </p:sp>
      <p:sp>
        <p:nvSpPr>
          <p:cNvPr id="86" name="Google Shape;86;p22"/>
          <p:cNvSpPr txBox="1">
            <a:spLocks noGrp="1"/>
          </p:cNvSpPr>
          <p:nvPr>
            <p:ph type="body" idx="1"/>
          </p:nvPr>
        </p:nvSpPr>
        <p:spPr>
          <a:xfrm>
            <a:off x="2743200" y="11799288"/>
            <a:ext cx="21945600" cy="1486800"/>
          </a:xfrm>
          <a:prstGeom prst="rect">
            <a:avLst/>
          </a:prstGeom>
          <a:noFill/>
          <a:ln>
            <a:noFill/>
          </a:ln>
        </p:spPr>
        <p:txBody>
          <a:bodyPr spcFirstLastPara="1" wrap="square" lIns="178500" tIns="89225" rIns="178500" bIns="89225" anchor="t" anchorCtr="0">
            <a:noAutofit/>
          </a:bodyPr>
          <a:lstStyle>
            <a:lvl1pPr marL="457200" lvl="0" indent="-228600" algn="l">
              <a:lnSpc>
                <a:spcPct val="100000"/>
              </a:lnSpc>
              <a:spcBef>
                <a:spcPts val="1100"/>
              </a:spcBef>
              <a:spcAft>
                <a:spcPts val="0"/>
              </a:spcAft>
              <a:buSzPts val="2700"/>
              <a:buFont typeface="Libre Baskerville" panose="02000000000000000000"/>
              <a:buNone/>
              <a:defRPr sz="3100"/>
            </a:lvl1pPr>
            <a:lvl2pPr marL="914400" lvl="1" indent="-355600" algn="l">
              <a:lnSpc>
                <a:spcPct val="100000"/>
              </a:lnSpc>
              <a:spcBef>
                <a:spcPts val="800"/>
              </a:spcBef>
              <a:spcAft>
                <a:spcPts val="0"/>
              </a:spcAft>
              <a:buSzPts val="2000"/>
              <a:buChar char="⚫"/>
              <a:defRPr sz="2400"/>
            </a:lvl2pPr>
            <a:lvl3pPr marL="1371600" lvl="2" indent="-336550" algn="l">
              <a:lnSpc>
                <a:spcPct val="100000"/>
              </a:lnSpc>
              <a:spcBef>
                <a:spcPts val="800"/>
              </a:spcBef>
              <a:spcAft>
                <a:spcPts val="0"/>
              </a:spcAft>
              <a:buSzPts val="1700"/>
              <a:buChar char="⚫"/>
              <a:defRPr sz="1900"/>
            </a:lvl3pPr>
            <a:lvl4pPr marL="1828800" lvl="3" indent="-317500" algn="l">
              <a:lnSpc>
                <a:spcPct val="100000"/>
              </a:lnSpc>
              <a:spcBef>
                <a:spcPts val="800"/>
              </a:spcBef>
              <a:spcAft>
                <a:spcPts val="0"/>
              </a:spcAft>
              <a:buSzPts val="1400"/>
              <a:buChar char="⚫"/>
              <a:defRPr sz="1700"/>
            </a:lvl4pPr>
            <a:lvl5pPr marL="2286000" lvl="4" indent="-336550" algn="l">
              <a:lnSpc>
                <a:spcPct val="100000"/>
              </a:lnSpc>
              <a:spcBef>
                <a:spcPts val="800"/>
              </a:spcBef>
              <a:spcAft>
                <a:spcPts val="0"/>
              </a:spcAft>
              <a:buSzPts val="1700"/>
              <a:buFont typeface="Libre Baskerville" panose="02000000000000000000"/>
              <a:buChar char="o"/>
              <a:defRPr sz="1700"/>
            </a:lvl5pPr>
            <a:lvl6pPr marL="2743200" lvl="5" indent="-450850" algn="l">
              <a:lnSpc>
                <a:spcPct val="100000"/>
              </a:lnSpc>
              <a:spcBef>
                <a:spcPts val="800"/>
              </a:spcBef>
              <a:spcAft>
                <a:spcPts val="0"/>
              </a:spcAft>
              <a:buSzPts val="3500"/>
              <a:buChar char="•"/>
              <a:defRPr/>
            </a:lvl6pPr>
            <a:lvl7pPr marL="3200400" lvl="6" indent="-450850" algn="l">
              <a:lnSpc>
                <a:spcPct val="100000"/>
              </a:lnSpc>
              <a:spcBef>
                <a:spcPts val="800"/>
              </a:spcBef>
              <a:spcAft>
                <a:spcPts val="0"/>
              </a:spcAft>
              <a:buSzPts val="3500"/>
              <a:buChar char="•"/>
              <a:defRPr/>
            </a:lvl7pPr>
            <a:lvl8pPr marL="3657600" lvl="7" indent="-450850" algn="l">
              <a:lnSpc>
                <a:spcPct val="100000"/>
              </a:lnSpc>
              <a:spcBef>
                <a:spcPts val="800"/>
              </a:spcBef>
              <a:spcAft>
                <a:spcPts val="0"/>
              </a:spcAft>
              <a:buSzPts val="3500"/>
              <a:buChar char="•"/>
              <a:defRPr/>
            </a:lvl8pPr>
            <a:lvl9pPr marL="4114800" lvl="8" indent="-450850" algn="l">
              <a:lnSpc>
                <a:spcPct val="100000"/>
              </a:lnSpc>
              <a:spcBef>
                <a:spcPts val="800"/>
              </a:spcBef>
              <a:spcAft>
                <a:spcPts val="0"/>
              </a:spcAft>
              <a:buSzPts val="3500"/>
              <a:buChar char="•"/>
              <a:defRPr/>
            </a:lvl9pPr>
          </a:lstStyle>
          <a:p>
            <a:endParaRPr/>
          </a:p>
        </p:txBody>
      </p:sp>
      <p:sp>
        <p:nvSpPr>
          <p:cNvPr id="87" name="Google Shape;87;p22"/>
          <p:cNvSpPr>
            <a:spLocks noGrp="1"/>
          </p:cNvSpPr>
          <p:nvPr>
            <p:ph type="pic" idx="2"/>
          </p:nvPr>
        </p:nvSpPr>
        <p:spPr>
          <a:xfrm>
            <a:off x="204924" y="144463"/>
            <a:ext cx="27005400" cy="9927600"/>
          </a:xfrm>
          <a:prstGeom prst="round2SameRect">
            <a:avLst>
              <a:gd name="adj1" fmla="val 7101"/>
              <a:gd name="adj2" fmla="val 0"/>
            </a:avLst>
          </a:prstGeom>
          <a:solidFill>
            <a:schemeClr val="lt2"/>
          </a:solidFill>
          <a:ln w="9525" cap="flat" cmpd="sng">
            <a:solidFill>
              <a:schemeClr val="dk1"/>
            </a:solidFill>
            <a:prstDash val="solid"/>
            <a:round/>
            <a:headEnd type="none" w="sm" len="sm"/>
            <a:tailEnd type="none" w="sm" len="sm"/>
          </a:ln>
        </p:spPr>
      </p:sp>
      <p:sp>
        <p:nvSpPr>
          <p:cNvPr id="88" name="Google Shape;88;p22"/>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lvl="0" algn="r">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2743200" y="13373100"/>
            <a:ext cx="11658600" cy="990600"/>
          </a:xfrm>
          <a:prstGeom prst="rect">
            <a:avLst/>
          </a:prstGeom>
          <a:noFill/>
          <a:ln>
            <a:noFill/>
          </a:ln>
        </p:spPr>
        <p:txBody>
          <a:bodyPr spcFirstLastPara="1" wrap="square" lIns="178500" tIns="89225" rIns="178500" bIns="89225" anchor="ctr" anchorCtr="0">
            <a:noAutofit/>
          </a:bodyPr>
          <a:lstStyle>
            <a:lvl1pPr lvl="0" algn="l">
              <a:spcBef>
                <a:spcPts val="0"/>
              </a:spcBef>
              <a:spcAft>
                <a:spcPts val="0"/>
              </a:spcAft>
              <a:buSzPts val="27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a:spLocks noGrp="1"/>
          </p:cNvSpPr>
          <p:nvPr>
            <p:ph type="sldNum" idx="12"/>
          </p:nvPr>
        </p:nvSpPr>
        <p:spPr>
          <a:xfrm>
            <a:off x="438150" y="13452475"/>
            <a:ext cx="1371600" cy="989013"/>
          </a:xfrm>
          <a:prstGeom prst="ellipse">
            <a:avLst/>
          </a:prstGeom>
          <a:solidFill>
            <a:schemeClr val="accent1"/>
          </a:solidFill>
          <a:ln>
            <a:noFill/>
          </a:ln>
        </p:spPr>
        <p:txBody>
          <a:bodyPr spcFirstLastPara="1" wrap="square" lIns="0" tIns="0" rIns="0" bIns="0" anchor="ctr" anchorCtr="1">
            <a:noAutofit/>
          </a:bodyPr>
          <a:lstStyle>
            <a:lvl1pPr marL="0" lvl="0"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lvl="1"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lvl="2"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lvl="3"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lvl="4"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lvl="5"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lvl="6"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lvl="7"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lvl="8" indent="0" algn="ctr">
              <a:spcBef>
                <a:spcPts val="0"/>
              </a:spcBef>
              <a:spcAft>
                <a:spcPts val="0"/>
              </a:spcAft>
              <a:buSzPts val="2700"/>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 name="Google Shape;11;p11"/>
          <p:cNvSpPr/>
          <p:nvPr/>
        </p:nvSpPr>
        <p:spPr>
          <a:xfrm>
            <a:off x="190500" y="150813"/>
            <a:ext cx="27041475" cy="14501812"/>
          </a:xfrm>
          <a:prstGeom prst="roundRect">
            <a:avLst>
              <a:gd name="adj" fmla="val 4931"/>
            </a:avLst>
          </a:prstGeom>
          <a:solidFill>
            <a:schemeClr val="lt1"/>
          </a:solid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 name="Google Shape;12;p11"/>
          <p:cNvSpPr txBox="1">
            <a:spLocks noGrp="1"/>
          </p:cNvSpPr>
          <p:nvPr>
            <p:ph type="title"/>
          </p:nvPr>
        </p:nvSpPr>
        <p:spPr>
          <a:xfrm>
            <a:off x="2743200" y="595313"/>
            <a:ext cx="23317200" cy="2476500"/>
          </a:xfrm>
          <a:prstGeom prst="rect">
            <a:avLst/>
          </a:prstGeom>
          <a:noFill/>
          <a:ln>
            <a:noFill/>
          </a:ln>
        </p:spPr>
        <p:txBody>
          <a:bodyPr spcFirstLastPara="1" wrap="square" lIns="178500" tIns="89225" rIns="178500" bIns="178500" anchor="b" anchorCtr="0">
            <a:noAutofit/>
          </a:bodyPr>
          <a:lstStyle>
            <a:lvl1pPr marR="0" lvl="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1"/>
          <p:cNvSpPr txBox="1">
            <a:spLocks noGrp="1"/>
          </p:cNvSpPr>
          <p:nvPr>
            <p:ph type="body" idx="1"/>
          </p:nvPr>
        </p:nvSpPr>
        <p:spPr>
          <a:xfrm>
            <a:off x="2743200" y="3136900"/>
            <a:ext cx="23317200" cy="9906000"/>
          </a:xfrm>
          <a:prstGeom prst="rect">
            <a:avLst/>
          </a:prstGeom>
          <a:noFill/>
          <a:ln>
            <a:noFill/>
          </a:ln>
        </p:spPr>
        <p:txBody>
          <a:bodyPr spcFirstLastPara="1" wrap="square" lIns="178500" tIns="89225" rIns="178500" bIns="892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 name="Google Shape;14;p11"/>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marR="0" lvl="0" algn="r" rtl="0">
              <a:spcBef>
                <a:spcPts val="0"/>
              </a:spcBef>
              <a:spcAft>
                <a:spcPts val="0"/>
              </a:spcAft>
              <a:buClr>
                <a:srgbClr val="000000"/>
              </a:buClr>
              <a:buSzPts val="2700"/>
              <a:buFont typeface="Arial" panose="020B0604020202020204"/>
              <a:buNone/>
              <a:defRPr sz="27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 name="Google Shape;15;p11"/>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marR="0" lvl="0" algn="l" rtl="0">
              <a:spcBef>
                <a:spcPts val="0"/>
              </a:spcBef>
              <a:spcAft>
                <a:spcPts val="0"/>
              </a:spcAft>
              <a:buClr>
                <a:srgbClr val="000000"/>
              </a:buClr>
              <a:buSzPts val="2700"/>
              <a:buFont typeface="Arial" panose="020B0604020202020204"/>
              <a:buNone/>
              <a:defRPr sz="27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11"/>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14"/>
          <p:cNvSpPr/>
          <p:nvPr/>
        </p:nvSpPr>
        <p:spPr>
          <a:xfrm>
            <a:off x="0" y="0"/>
            <a:ext cx="27432000" cy="14859000"/>
          </a:xfrm>
          <a:prstGeom prst="rect">
            <a:avLst/>
          </a:prstGeom>
          <a:solidFill>
            <a:srgbClr val="FFFFFF"/>
          </a:solidFill>
          <a:ln>
            <a:noFill/>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5" name="Google Shape;105;p14"/>
          <p:cNvSpPr/>
          <p:nvPr/>
        </p:nvSpPr>
        <p:spPr>
          <a:xfrm>
            <a:off x="190500" y="150813"/>
            <a:ext cx="27041475" cy="14501812"/>
          </a:xfrm>
          <a:prstGeom prst="roundRect">
            <a:avLst>
              <a:gd name="adj" fmla="val 4931"/>
            </a:avLst>
          </a:prstGeom>
          <a:solidFill>
            <a:schemeClr val="lt1"/>
          </a:solidFill>
          <a:ln w="9525" cap="sq" cmpd="sng">
            <a:solidFill>
              <a:schemeClr val="dk1"/>
            </a:solidFill>
            <a:prstDash val="solid"/>
            <a:round/>
            <a:headEnd type="none" w="sm" len="sm"/>
            <a:tailEnd type="none" w="sm" len="sm"/>
          </a:ln>
        </p:spPr>
        <p:txBody>
          <a:bodyPr spcFirstLastPara="1" wrap="square" lIns="178500" tIns="89225" rIns="178500" bIns="89225" anchor="ctr" anchorCtr="0">
            <a:noAutofit/>
          </a:bodyPr>
          <a:lstStyle/>
          <a:p>
            <a:pPr marL="0" marR="0" lvl="0" indent="0" algn="ctr" rtl="0">
              <a:spcBef>
                <a:spcPts val="0"/>
              </a:spcBef>
              <a:spcAft>
                <a:spcPts val="0"/>
              </a:spcAft>
              <a:buNone/>
            </a:pPr>
            <a:endParaRPr sz="35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06" name="Google Shape;106;p14"/>
          <p:cNvSpPr txBox="1">
            <a:spLocks noGrp="1"/>
          </p:cNvSpPr>
          <p:nvPr>
            <p:ph type="title"/>
          </p:nvPr>
        </p:nvSpPr>
        <p:spPr>
          <a:xfrm>
            <a:off x="2743200" y="595313"/>
            <a:ext cx="23317200" cy="2476500"/>
          </a:xfrm>
          <a:prstGeom prst="rect">
            <a:avLst/>
          </a:prstGeom>
          <a:noFill/>
          <a:ln>
            <a:noFill/>
          </a:ln>
        </p:spPr>
        <p:txBody>
          <a:bodyPr spcFirstLastPara="1" wrap="square" lIns="178500" tIns="89225" rIns="178500" bIns="178500" anchor="b" anchorCtr="0">
            <a:noAutofit/>
          </a:bodyPr>
          <a:lstStyle>
            <a:lvl1pPr marR="0" lvl="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 name="Google Shape;107;p14"/>
          <p:cNvSpPr txBox="1">
            <a:spLocks noGrp="1"/>
          </p:cNvSpPr>
          <p:nvPr>
            <p:ph type="body" idx="1"/>
          </p:nvPr>
        </p:nvSpPr>
        <p:spPr>
          <a:xfrm>
            <a:off x="2743200" y="3136900"/>
            <a:ext cx="23317200" cy="9906000"/>
          </a:xfrm>
          <a:prstGeom prst="rect">
            <a:avLst/>
          </a:prstGeom>
          <a:noFill/>
          <a:ln>
            <a:noFill/>
          </a:ln>
        </p:spPr>
        <p:txBody>
          <a:bodyPr spcFirstLastPara="1" wrap="square" lIns="178500" tIns="89225" rIns="178500" bIns="892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 name="Google Shape;108;p14"/>
          <p:cNvSpPr txBox="1">
            <a:spLocks noGrp="1"/>
          </p:cNvSpPr>
          <p:nvPr>
            <p:ph type="dt" idx="10"/>
          </p:nvPr>
        </p:nvSpPr>
        <p:spPr>
          <a:xfrm>
            <a:off x="18516600" y="13414375"/>
            <a:ext cx="7429500" cy="1031875"/>
          </a:xfrm>
          <a:prstGeom prst="rect">
            <a:avLst/>
          </a:prstGeom>
          <a:noFill/>
          <a:ln>
            <a:noFill/>
          </a:ln>
        </p:spPr>
        <p:txBody>
          <a:bodyPr spcFirstLastPara="1" wrap="square" lIns="178500" tIns="89225" rIns="178500" bIns="89225" anchor="ctr" anchorCtr="0">
            <a:noAutofit/>
          </a:bodyPr>
          <a:lstStyle>
            <a:lvl1pPr marR="0" lvl="0" algn="r" rtl="0">
              <a:spcBef>
                <a:spcPts val="0"/>
              </a:spcBef>
              <a:spcAft>
                <a:spcPts val="0"/>
              </a:spcAft>
              <a:buClr>
                <a:srgbClr val="000000"/>
              </a:buClr>
              <a:buSzPts val="2700"/>
              <a:buFont typeface="Arial" panose="020B0604020202020204"/>
              <a:buNone/>
              <a:defRPr sz="27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 name="Google Shape;109;p14"/>
          <p:cNvSpPr txBox="1">
            <a:spLocks noGrp="1"/>
          </p:cNvSpPr>
          <p:nvPr>
            <p:ph type="ftr" idx="11"/>
          </p:nvPr>
        </p:nvSpPr>
        <p:spPr>
          <a:xfrm>
            <a:off x="2743200" y="13373100"/>
            <a:ext cx="11887200" cy="990600"/>
          </a:xfrm>
          <a:prstGeom prst="rect">
            <a:avLst/>
          </a:prstGeom>
          <a:noFill/>
          <a:ln>
            <a:noFill/>
          </a:ln>
        </p:spPr>
        <p:txBody>
          <a:bodyPr spcFirstLastPara="1" wrap="square" lIns="178500" tIns="89225" rIns="178500" bIns="89225" anchor="ctr" anchorCtr="0">
            <a:noAutofit/>
          </a:bodyPr>
          <a:lstStyle>
            <a:lvl1pPr marR="0" lvl="0" algn="l" rtl="0">
              <a:spcBef>
                <a:spcPts val="0"/>
              </a:spcBef>
              <a:spcAft>
                <a:spcPts val="0"/>
              </a:spcAft>
              <a:buClr>
                <a:srgbClr val="000000"/>
              </a:buClr>
              <a:buSzPts val="2700"/>
              <a:buFont typeface="Arial" panose="020B0604020202020204"/>
              <a:buNone/>
              <a:defRPr sz="27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defRPr>
            </a:lvl1pPr>
            <a:lvl2pPr marR="0" lvl="1"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14"/>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lvl1pPr marL="0" marR="0" lvl="0"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ctr" rtl="0">
              <a:spcBef>
                <a:spcPts val="0"/>
              </a:spcBef>
              <a:spcAft>
                <a:spcPts val="0"/>
              </a:spcAft>
              <a:buClr>
                <a:srgbClr val="000000"/>
              </a:buClr>
              <a:buSzPts val="2700"/>
              <a:buFont typeface="Arial" panose="020B0604020202020204"/>
              <a:buNone/>
              <a:defRPr sz="27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
          <p:cNvSpPr txBox="1">
            <a:spLocks noGrp="1"/>
          </p:cNvSpPr>
          <p:nvPr>
            <p:ph type="subTitle" idx="1"/>
          </p:nvPr>
        </p:nvSpPr>
        <p:spPr>
          <a:xfrm>
            <a:off x="1673225" y="6673850"/>
            <a:ext cx="24018875" cy="7464425"/>
          </a:xfrm>
          <a:prstGeom prst="rect">
            <a:avLst/>
          </a:prstGeom>
          <a:noFill/>
          <a:ln>
            <a:noFill/>
          </a:ln>
        </p:spPr>
        <p:txBody>
          <a:bodyPr spcFirstLastPara="1" wrap="square" lIns="178500" tIns="89225" rIns="178500" bIns="89225" anchor="t" anchorCtr="0">
            <a:noAutofit/>
          </a:bodyPr>
          <a:lstStyle/>
          <a:p>
            <a:pPr marL="0" lvl="0" indent="0" algn="ctr" rtl="0">
              <a:lnSpc>
                <a:spcPct val="90000"/>
              </a:lnSpc>
              <a:spcBef>
                <a:spcPts val="0"/>
              </a:spcBef>
              <a:spcAft>
                <a:spcPts val="0"/>
              </a:spcAft>
              <a:buSzPts val="4300"/>
              <a:buNone/>
            </a:pPr>
            <a:endParaRPr sz="4300" dirty="0">
              <a:solidFill>
                <a:srgbClr val="1F497D"/>
              </a:solidFill>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0"/>
              </a:spcBef>
              <a:spcAft>
                <a:spcPts val="0"/>
              </a:spcAft>
              <a:buSzPts val="4300"/>
              <a:buNone/>
            </a:pPr>
            <a:r>
              <a:rPr lang="en-US" sz="4300" dirty="0" err="1">
                <a:solidFill>
                  <a:srgbClr val="1F497D"/>
                </a:solidFill>
                <a:latin typeface="Arial" panose="020B0604020202020204"/>
                <a:ea typeface="Arial" panose="020B0604020202020204"/>
                <a:cs typeface="Arial" panose="020B0604020202020204"/>
                <a:sym typeface="Arial" panose="020B0604020202020204"/>
              </a:rPr>
              <a:t>Ayush</a:t>
            </a:r>
            <a:r>
              <a:rPr lang="en-US" sz="4300" dirty="0">
                <a:solidFill>
                  <a:srgbClr val="1F497D"/>
                </a:solidFill>
                <a:latin typeface="Arial" panose="020B0604020202020204"/>
                <a:ea typeface="Arial" panose="020B0604020202020204"/>
                <a:cs typeface="Arial" panose="020B0604020202020204"/>
                <a:sym typeface="Arial" panose="020B0604020202020204"/>
              </a:rPr>
              <a:t> </a:t>
            </a:r>
            <a:r>
              <a:rPr lang="en-US" sz="4300" dirty="0" err="1">
                <a:solidFill>
                  <a:srgbClr val="1F497D"/>
                </a:solidFill>
                <a:latin typeface="Arial" panose="020B0604020202020204"/>
                <a:ea typeface="Arial" panose="020B0604020202020204"/>
                <a:cs typeface="Arial" panose="020B0604020202020204"/>
                <a:sym typeface="Arial" panose="020B0604020202020204"/>
              </a:rPr>
              <a:t>Yelne</a:t>
            </a:r>
            <a:r>
              <a:rPr lang="en-US" sz="4300" dirty="0">
                <a:solidFill>
                  <a:srgbClr val="1F497D"/>
                </a:solidFill>
                <a:latin typeface="Arial" panose="020B0604020202020204"/>
                <a:ea typeface="Arial" panose="020B0604020202020204"/>
                <a:cs typeface="Arial" panose="020B0604020202020204"/>
                <a:sym typeface="Arial" panose="020B0604020202020204"/>
              </a:rPr>
              <a:t> (IT2 Roll No. 63)</a:t>
            </a:r>
          </a:p>
          <a:p>
            <a:pPr marL="0" lvl="0" indent="0" algn="ctr" rtl="0">
              <a:lnSpc>
                <a:spcPct val="90000"/>
              </a:lnSpc>
              <a:spcBef>
                <a:spcPts val="0"/>
              </a:spcBef>
              <a:spcAft>
                <a:spcPts val="0"/>
              </a:spcAft>
              <a:buSzPts val="4300"/>
              <a:buNone/>
            </a:pPr>
            <a:r>
              <a:rPr lang="en-US" sz="4300" dirty="0" err="1">
                <a:solidFill>
                  <a:srgbClr val="1F497D"/>
                </a:solidFill>
                <a:latin typeface="Arial" panose="020B0604020202020204"/>
                <a:ea typeface="Arial" panose="020B0604020202020204"/>
                <a:cs typeface="Arial" panose="020B0604020202020204"/>
                <a:sym typeface="Arial" panose="020B0604020202020204"/>
              </a:rPr>
              <a:t>Vikas</a:t>
            </a:r>
            <a:r>
              <a:rPr lang="en-US" sz="4300" dirty="0">
                <a:solidFill>
                  <a:srgbClr val="1F497D"/>
                </a:solidFill>
                <a:latin typeface="Arial" panose="020B0604020202020204"/>
                <a:ea typeface="Arial" panose="020B0604020202020204"/>
                <a:cs typeface="Arial" panose="020B0604020202020204"/>
                <a:sym typeface="Arial" panose="020B0604020202020204"/>
              </a:rPr>
              <a:t> Yadav (IT2 Roll No. 62</a:t>
            </a:r>
          </a:p>
          <a:p>
            <a:pPr marL="0" lvl="0" indent="0" algn="ctr" rtl="0">
              <a:lnSpc>
                <a:spcPct val="90000"/>
              </a:lnSpc>
              <a:spcBef>
                <a:spcPts val="0"/>
              </a:spcBef>
              <a:spcAft>
                <a:spcPts val="0"/>
              </a:spcAft>
              <a:buSzPts val="4300"/>
              <a:buNone/>
            </a:pPr>
            <a:r>
              <a:rPr lang="en-US" sz="4300" dirty="0">
                <a:solidFill>
                  <a:srgbClr val="1F497D"/>
                </a:solidFill>
                <a:latin typeface="Arial" panose="020B0604020202020204"/>
                <a:ea typeface="Arial" panose="020B0604020202020204"/>
                <a:cs typeface="Arial" panose="020B0604020202020204"/>
                <a:sym typeface="Arial" panose="020B0604020202020204"/>
              </a:rPr>
              <a:t>Naima Dalwai (IT2 Roll No. 75)</a:t>
            </a:r>
          </a:p>
          <a:p>
            <a:pPr marL="0" lvl="0" indent="0" algn="ctr" rtl="0">
              <a:lnSpc>
                <a:spcPct val="90000"/>
              </a:lnSpc>
              <a:spcBef>
                <a:spcPts val="0"/>
              </a:spcBef>
              <a:spcAft>
                <a:spcPts val="0"/>
              </a:spcAft>
              <a:buSzPts val="4300"/>
              <a:buNone/>
            </a:pPr>
            <a:r>
              <a:rPr lang="en-US" sz="4300" dirty="0">
                <a:solidFill>
                  <a:srgbClr val="1F497D"/>
                </a:solidFill>
                <a:latin typeface="Arial" panose="020B0604020202020204"/>
                <a:ea typeface="Arial" panose="020B0604020202020204"/>
                <a:cs typeface="Arial" panose="020B0604020202020204"/>
                <a:sym typeface="Arial" panose="020B0604020202020204"/>
              </a:rPr>
              <a:t>Pranav </a:t>
            </a:r>
            <a:r>
              <a:rPr lang="en-US" sz="4300" dirty="0" err="1">
                <a:solidFill>
                  <a:srgbClr val="1F497D"/>
                </a:solidFill>
                <a:latin typeface="Arial" panose="020B0604020202020204"/>
                <a:ea typeface="Arial" panose="020B0604020202020204"/>
                <a:cs typeface="Arial" panose="020B0604020202020204"/>
                <a:sym typeface="Arial" panose="020B0604020202020204"/>
              </a:rPr>
              <a:t>Satam</a:t>
            </a:r>
            <a:r>
              <a:rPr lang="en-US" sz="4300" dirty="0">
                <a:solidFill>
                  <a:srgbClr val="1F497D"/>
                </a:solidFill>
                <a:latin typeface="Arial" panose="020B0604020202020204"/>
                <a:ea typeface="Arial" panose="020B0604020202020204"/>
                <a:cs typeface="Arial" panose="020B0604020202020204"/>
                <a:sym typeface="Arial" panose="020B0604020202020204"/>
              </a:rPr>
              <a:t>(IT2 Roll No. 38)</a:t>
            </a:r>
          </a:p>
          <a:p>
            <a:pPr marL="0" lvl="0" indent="0" algn="ctr" rtl="0">
              <a:lnSpc>
                <a:spcPct val="90000"/>
              </a:lnSpc>
              <a:spcBef>
                <a:spcPts val="0"/>
              </a:spcBef>
              <a:spcAft>
                <a:spcPts val="0"/>
              </a:spcAft>
              <a:buSzPts val="4300"/>
              <a:buNone/>
            </a:pPr>
            <a:endParaRPr sz="2500" dirty="0">
              <a:solidFill>
                <a:srgbClr val="1F497D"/>
              </a:solidFill>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1100"/>
              </a:spcBef>
              <a:spcAft>
                <a:spcPts val="0"/>
              </a:spcAft>
              <a:buSzPts val="4300"/>
              <a:buNone/>
            </a:pPr>
            <a:r>
              <a:rPr lang="en-US" sz="4300" dirty="0">
                <a:solidFill>
                  <a:srgbClr val="1F497D"/>
                </a:solidFill>
                <a:latin typeface="Arial" panose="020B0604020202020204"/>
                <a:ea typeface="Arial" panose="020B0604020202020204"/>
                <a:cs typeface="Arial" panose="020B0604020202020204"/>
                <a:sym typeface="Arial" panose="020B0604020202020204"/>
              </a:rPr>
              <a:t>Date of presentation: - </a:t>
            </a:r>
            <a:endParaRPr sz="800" dirty="0">
              <a:solidFill>
                <a:srgbClr val="1F497D"/>
              </a:solidFill>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1100"/>
              </a:spcBef>
              <a:spcAft>
                <a:spcPts val="0"/>
              </a:spcAft>
              <a:buSzPts val="2200"/>
              <a:buNone/>
            </a:pPr>
            <a:r>
              <a:rPr lang="en-US" sz="4300" i="1" dirty="0">
                <a:solidFill>
                  <a:srgbClr val="1F497D"/>
                </a:solidFill>
                <a:latin typeface="Arial" panose="020B0604020202020204"/>
                <a:ea typeface="Arial" panose="020B0604020202020204"/>
                <a:cs typeface="Arial" panose="020B0604020202020204"/>
                <a:sym typeface="Arial" panose="020B0604020202020204"/>
              </a:rPr>
              <a:t>Under the guidance of: Prof. </a:t>
            </a:r>
            <a:r>
              <a:rPr lang="en-US" sz="4300" i="1" dirty="0" err="1">
                <a:solidFill>
                  <a:srgbClr val="1F497D"/>
                </a:solidFill>
                <a:latin typeface="Arial" panose="020B0604020202020204"/>
                <a:ea typeface="Arial" panose="020B0604020202020204"/>
                <a:cs typeface="Arial" panose="020B0604020202020204"/>
                <a:sym typeface="Arial" panose="020B0604020202020204"/>
              </a:rPr>
              <a:t>Anuradha</a:t>
            </a:r>
            <a:r>
              <a:rPr lang="en-US" sz="4300" i="1" dirty="0">
                <a:solidFill>
                  <a:srgbClr val="1F497D"/>
                </a:solidFill>
                <a:latin typeface="Arial" panose="020B0604020202020204"/>
                <a:ea typeface="Arial" panose="020B0604020202020204"/>
                <a:cs typeface="Arial" panose="020B0604020202020204"/>
                <a:sym typeface="Arial" panose="020B0604020202020204"/>
              </a:rPr>
              <a:t> Kapoor</a:t>
            </a:r>
          </a:p>
          <a:p>
            <a:pPr marL="0" lvl="0" indent="0" algn="ctr" rtl="0">
              <a:lnSpc>
                <a:spcPct val="90000"/>
              </a:lnSpc>
              <a:spcBef>
                <a:spcPts val="1100"/>
              </a:spcBef>
              <a:spcAft>
                <a:spcPts val="0"/>
              </a:spcAft>
              <a:buSzPts val="2200"/>
              <a:buNone/>
            </a:pPr>
            <a:endParaRPr sz="900" i="1" dirty="0">
              <a:solidFill>
                <a:srgbClr val="1F497D"/>
              </a:solidFill>
              <a:latin typeface="Arial" panose="020B0604020202020204"/>
              <a:ea typeface="Arial" panose="020B0604020202020204"/>
              <a:cs typeface="Arial" panose="020B0604020202020204"/>
              <a:sym typeface="Arial" panose="020B0604020202020204"/>
            </a:endParaRPr>
          </a:p>
          <a:p>
            <a:pPr marL="0" lvl="0" indent="0" algn="ctr" rtl="0">
              <a:lnSpc>
                <a:spcPct val="90000"/>
              </a:lnSpc>
              <a:spcBef>
                <a:spcPts val="1100"/>
              </a:spcBef>
              <a:spcAft>
                <a:spcPts val="0"/>
              </a:spcAft>
              <a:buSzPts val="4300"/>
              <a:buNone/>
            </a:pPr>
            <a:r>
              <a:rPr lang="en-US" sz="4700" dirty="0" err="1">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Atharva</a:t>
            </a:r>
            <a:r>
              <a:rPr lang="en-US" sz="4700"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College of Engineering</a:t>
            </a:r>
          </a:p>
          <a:p>
            <a:pPr marL="0" lvl="0" indent="0" algn="ctr" rtl="0">
              <a:lnSpc>
                <a:spcPct val="90000"/>
              </a:lnSpc>
              <a:spcBef>
                <a:spcPts val="1100"/>
              </a:spcBef>
              <a:spcAft>
                <a:spcPts val="0"/>
              </a:spcAft>
              <a:buSzPts val="4300"/>
              <a:buNone/>
            </a:pPr>
            <a:r>
              <a:rPr lang="en-US" sz="4700" i="1"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Department of Information Technology</a:t>
            </a:r>
          </a:p>
          <a:p>
            <a:pPr marL="0" lvl="0" indent="0" algn="ctr" rtl="0">
              <a:lnSpc>
                <a:spcPct val="90000"/>
              </a:lnSpc>
              <a:spcBef>
                <a:spcPts val="1100"/>
              </a:spcBef>
              <a:spcAft>
                <a:spcPts val="0"/>
              </a:spcAft>
              <a:buSzPts val="4300"/>
              <a:buNone/>
            </a:pPr>
            <a:r>
              <a:rPr lang="en-US" sz="4700" i="1"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2021-2022</a:t>
            </a:r>
            <a:endParaRPr sz="4700"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endParaRPr>
          </a:p>
          <a:p>
            <a:pPr marL="0" lvl="0" indent="0" algn="ctr" rtl="0">
              <a:lnSpc>
                <a:spcPct val="90000"/>
              </a:lnSpc>
              <a:spcBef>
                <a:spcPts val="1100"/>
              </a:spcBef>
              <a:spcAft>
                <a:spcPts val="0"/>
              </a:spcAft>
              <a:buClr>
                <a:schemeClr val="accent1"/>
              </a:buClr>
              <a:buSzPts val="4300"/>
              <a:buFont typeface="Noto Sans Symbols"/>
              <a:buNone/>
            </a:pPr>
            <a:endParaRPr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endParaRPr>
          </a:p>
          <a:p>
            <a:pPr marL="0" lvl="0" indent="0" algn="ctr" rtl="0">
              <a:lnSpc>
                <a:spcPct val="90000"/>
              </a:lnSpc>
              <a:spcBef>
                <a:spcPts val="1100"/>
              </a:spcBef>
              <a:spcAft>
                <a:spcPts val="0"/>
              </a:spcAft>
              <a:buClr>
                <a:schemeClr val="accent1"/>
              </a:buClr>
              <a:buSzPts val="4300"/>
              <a:buFont typeface="Noto Sans Symbols"/>
              <a:buNone/>
            </a:pPr>
            <a:endParaRPr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03" name="Google Shape;203;p1"/>
          <p:cNvSpPr txBox="1">
            <a:spLocks noGrp="1"/>
          </p:cNvSpPr>
          <p:nvPr>
            <p:ph type="ctrTitle"/>
          </p:nvPr>
        </p:nvSpPr>
        <p:spPr>
          <a:xfrm>
            <a:off x="1673225" y="3827463"/>
            <a:ext cx="24018875" cy="2846387"/>
          </a:xfrm>
          <a:prstGeom prst="rect">
            <a:avLst/>
          </a:prstGeom>
          <a:noFill/>
          <a:ln>
            <a:noFill/>
          </a:ln>
        </p:spPr>
        <p:txBody>
          <a:bodyPr spcFirstLastPara="1" wrap="square" lIns="178500" tIns="89225" rIns="178500" bIns="178500" anchor="ctr" anchorCtr="0">
            <a:noAutofit/>
          </a:bodyPr>
          <a:lstStyle/>
          <a:p>
            <a:pPr marL="0" lvl="0" indent="0" algn="ctr" rtl="0">
              <a:lnSpc>
                <a:spcPct val="100000"/>
              </a:lnSpc>
              <a:spcBef>
                <a:spcPts val="0"/>
              </a:spcBef>
              <a:spcAft>
                <a:spcPts val="0"/>
              </a:spcAft>
              <a:buSzPts val="2700"/>
              <a:buNone/>
            </a:pPr>
            <a:r>
              <a:rPr lang="en-US" sz="6500" dirty="0">
                <a:latin typeface="Times New Roman" panose="02020603050405020304"/>
                <a:ea typeface="Times New Roman" panose="02020603050405020304"/>
                <a:cs typeface="Times New Roman" panose="02020603050405020304"/>
                <a:sym typeface="Times New Roman" panose="02020603050405020304"/>
              </a:rPr>
              <a:t>TE Mini Project 2B-ML Based</a:t>
            </a:r>
            <a:br>
              <a:rPr lang="en-US" sz="6500" dirty="0">
                <a:latin typeface="Times New Roman" panose="02020603050405020304"/>
                <a:ea typeface="Times New Roman" panose="02020603050405020304"/>
                <a:cs typeface="Times New Roman" panose="02020603050405020304"/>
                <a:sym typeface="Times New Roman" panose="02020603050405020304"/>
              </a:rPr>
            </a:br>
            <a:r>
              <a:rPr lang="en-US" sz="6500" dirty="0">
                <a:latin typeface="Times New Roman" panose="02020603050405020304"/>
                <a:ea typeface="Times New Roman" panose="02020603050405020304"/>
                <a:cs typeface="Times New Roman" panose="02020603050405020304"/>
                <a:sym typeface="Times New Roman" panose="02020603050405020304"/>
              </a:rPr>
              <a:t>Face Recognition Based Attendance System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2DA1-1BE7-45E2-836D-5611214F7D0B}"/>
              </a:ext>
            </a:extLst>
          </p:cNvPr>
          <p:cNvSpPr>
            <a:spLocks noGrp="1"/>
          </p:cNvSpPr>
          <p:nvPr>
            <p:ph type="title"/>
          </p:nvPr>
        </p:nvSpPr>
        <p:spPr/>
        <p:txBody>
          <a:bodyPr/>
          <a:lstStyle/>
          <a:p>
            <a:r>
              <a:rPr lang="en-IN" sz="7900" dirty="0">
                <a:solidFill>
                  <a:schemeClr val="bg2"/>
                </a:solidFill>
              </a:rPr>
              <a:t>Hardware</a:t>
            </a:r>
            <a:r>
              <a:rPr lang="en-IN" sz="7900" dirty="0"/>
              <a:t> </a:t>
            </a:r>
            <a:r>
              <a:rPr lang="en-IN" sz="7900" dirty="0">
                <a:solidFill>
                  <a:schemeClr val="bg2"/>
                </a:solidFill>
              </a:rPr>
              <a:t>and Software requirements </a:t>
            </a:r>
          </a:p>
        </p:txBody>
      </p:sp>
      <p:sp>
        <p:nvSpPr>
          <p:cNvPr id="3" name="Text Placeholder 2">
            <a:extLst>
              <a:ext uri="{FF2B5EF4-FFF2-40B4-BE49-F238E27FC236}">
                <a16:creationId xmlns:a16="http://schemas.microsoft.com/office/drawing/2014/main" id="{D13F7491-BE33-4262-BA7E-B60F1C6CBF20}"/>
              </a:ext>
            </a:extLst>
          </p:cNvPr>
          <p:cNvSpPr>
            <a:spLocks noGrp="1"/>
          </p:cNvSpPr>
          <p:nvPr>
            <p:ph type="body" idx="1"/>
          </p:nvPr>
        </p:nvSpPr>
        <p:spPr/>
        <p:txBody>
          <a:bodyPr/>
          <a:lstStyle/>
          <a:p>
            <a:r>
              <a:rPr lang="en-US" sz="4400" dirty="0"/>
              <a:t>Python 3.6</a:t>
            </a:r>
          </a:p>
          <a:p>
            <a:r>
              <a:rPr lang="en-US" sz="4400" dirty="0" err="1"/>
              <a:t>OpenCv</a:t>
            </a:r>
            <a:endParaRPr lang="en-US" sz="4400" dirty="0"/>
          </a:p>
          <a:p>
            <a:r>
              <a:rPr lang="en-US" sz="4400" dirty="0"/>
              <a:t>Pandas</a:t>
            </a:r>
          </a:p>
          <a:p>
            <a:r>
              <a:rPr lang="en-US" sz="4400" dirty="0" err="1"/>
              <a:t>TKinter</a:t>
            </a:r>
            <a:endParaRPr lang="en-US" sz="4400" dirty="0"/>
          </a:p>
          <a:p>
            <a:endParaRPr lang="en-IN" sz="4400" dirty="0"/>
          </a:p>
        </p:txBody>
      </p:sp>
      <p:sp>
        <p:nvSpPr>
          <p:cNvPr id="4" name="Slide Number Placeholder 3">
            <a:extLst>
              <a:ext uri="{FF2B5EF4-FFF2-40B4-BE49-F238E27FC236}">
                <a16:creationId xmlns:a16="http://schemas.microsoft.com/office/drawing/2014/main" id="{09D3650F-7F2B-412C-8A87-3C407DE556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76415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CF7B-C87F-404D-B140-F9E5D63B18EE}"/>
              </a:ext>
            </a:extLst>
          </p:cNvPr>
          <p:cNvSpPr>
            <a:spLocks noGrp="1"/>
          </p:cNvSpPr>
          <p:nvPr>
            <p:ph type="title"/>
          </p:nvPr>
        </p:nvSpPr>
        <p:spPr/>
        <p:txBody>
          <a:bodyPr/>
          <a:lstStyle/>
          <a:p>
            <a:r>
              <a:rPr lang="en-IN" sz="7900" dirty="0">
                <a:solidFill>
                  <a:schemeClr val="bg2"/>
                </a:solidFill>
              </a:rPr>
              <a:t>Data Preparation, Feature Engineering </a:t>
            </a:r>
          </a:p>
        </p:txBody>
      </p:sp>
      <p:sp>
        <p:nvSpPr>
          <p:cNvPr id="3" name="Text Placeholder 2">
            <a:extLst>
              <a:ext uri="{FF2B5EF4-FFF2-40B4-BE49-F238E27FC236}">
                <a16:creationId xmlns:a16="http://schemas.microsoft.com/office/drawing/2014/main" id="{63D5EFBD-B8D2-4803-B81D-EA40909135DC}"/>
              </a:ext>
            </a:extLst>
          </p:cNvPr>
          <p:cNvSpPr>
            <a:spLocks noGrp="1"/>
          </p:cNvSpPr>
          <p:nvPr>
            <p:ph type="body" idx="1"/>
          </p:nvPr>
        </p:nvSpPr>
        <p:spPr/>
        <p:txBody>
          <a:bodyPr/>
          <a:lstStyle/>
          <a:p>
            <a:endParaRPr lang="en-IN" sz="4400" dirty="0"/>
          </a:p>
        </p:txBody>
      </p:sp>
      <p:sp>
        <p:nvSpPr>
          <p:cNvPr id="4" name="Slide Number Placeholder 3">
            <a:extLst>
              <a:ext uri="{FF2B5EF4-FFF2-40B4-BE49-F238E27FC236}">
                <a16:creationId xmlns:a16="http://schemas.microsoft.com/office/drawing/2014/main" id="{0C6955F5-9C2F-41EF-9AF6-1A6EAFB0E5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6191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641C-A714-4874-A0C0-ADCCBF8F4C24}"/>
              </a:ext>
            </a:extLst>
          </p:cNvPr>
          <p:cNvSpPr>
            <a:spLocks noGrp="1"/>
          </p:cNvSpPr>
          <p:nvPr>
            <p:ph type="title"/>
          </p:nvPr>
        </p:nvSpPr>
        <p:spPr/>
        <p:txBody>
          <a:bodyPr/>
          <a:lstStyle/>
          <a:p>
            <a:r>
              <a:rPr lang="en-US" sz="8000" dirty="0">
                <a:solidFill>
                  <a:schemeClr val="bg2"/>
                </a:solidFill>
              </a:rPr>
              <a:t>Methodology</a:t>
            </a:r>
            <a:endParaRPr lang="en-IN" sz="7900" dirty="0">
              <a:solidFill>
                <a:schemeClr val="bg2"/>
              </a:solidFill>
            </a:endParaRPr>
          </a:p>
        </p:txBody>
      </p:sp>
      <p:sp>
        <p:nvSpPr>
          <p:cNvPr id="3" name="Text Placeholder 2">
            <a:extLst>
              <a:ext uri="{FF2B5EF4-FFF2-40B4-BE49-F238E27FC236}">
                <a16:creationId xmlns:a16="http://schemas.microsoft.com/office/drawing/2014/main" id="{A3241904-F084-4396-9761-283687202A31}"/>
              </a:ext>
            </a:extLst>
          </p:cNvPr>
          <p:cNvSpPr>
            <a:spLocks noGrp="1"/>
          </p:cNvSpPr>
          <p:nvPr>
            <p:ph type="body" idx="1"/>
          </p:nvPr>
        </p:nvSpPr>
        <p:spPr/>
        <p:txBody>
          <a:bodyPr/>
          <a:lstStyle/>
          <a:p>
            <a:r>
              <a:rPr lang="en-US" sz="4400" dirty="0">
                <a:solidFill>
                  <a:schemeClr val="tx1"/>
                </a:solidFill>
              </a:rPr>
              <a:t>SVM: Support Vector Machine(SVM) is a supervised machine learning algorithm used for both classification and regression.</a:t>
            </a:r>
          </a:p>
          <a:p>
            <a:pPr marL="38100" indent="0">
              <a:buNone/>
            </a:pPr>
            <a:endParaRPr lang="en-US" sz="4400" dirty="0">
              <a:solidFill>
                <a:schemeClr val="tx1"/>
              </a:solidFill>
            </a:endParaRPr>
          </a:p>
          <a:p>
            <a:endParaRPr lang="en-IN" sz="4400" dirty="0">
              <a:solidFill>
                <a:schemeClr val="tx1"/>
              </a:solidFill>
            </a:endParaRPr>
          </a:p>
        </p:txBody>
      </p:sp>
      <p:sp>
        <p:nvSpPr>
          <p:cNvPr id="4" name="Slide Number Placeholder 3">
            <a:extLst>
              <a:ext uri="{FF2B5EF4-FFF2-40B4-BE49-F238E27FC236}">
                <a16:creationId xmlns:a16="http://schemas.microsoft.com/office/drawing/2014/main" id="{40D24EE1-9328-4B26-AF90-6913240752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pic>
        <p:nvPicPr>
          <p:cNvPr id="5" name="Picture 0">
            <a:extLst>
              <a:ext uri="{FF2B5EF4-FFF2-40B4-BE49-F238E27FC236}">
                <a16:creationId xmlns:a16="http://schemas.microsoft.com/office/drawing/2014/main" id="{F49AB5A2-89DF-4372-A97C-EA005AB67C8B}"/>
              </a:ext>
            </a:extLst>
          </p:cNvPr>
          <p:cNvPicPr>
            <a:picLocks noChangeAspect="1"/>
          </p:cNvPicPr>
          <p:nvPr/>
        </p:nvPicPr>
        <p:blipFill>
          <a:blip r:embed="rId2"/>
          <a:stretch>
            <a:fillRect/>
          </a:stretch>
        </p:blipFill>
        <p:spPr>
          <a:xfrm>
            <a:off x="7066470" y="5613400"/>
            <a:ext cx="11675110" cy="7883525"/>
          </a:xfrm>
          <a:prstGeom prst="rect">
            <a:avLst/>
          </a:prstGeom>
        </p:spPr>
      </p:pic>
    </p:spTree>
    <p:extLst>
      <p:ext uri="{BB962C8B-B14F-4D97-AF65-F5344CB8AC3E}">
        <p14:creationId xmlns:p14="http://schemas.microsoft.com/office/powerpoint/2010/main" val="436157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9A80-5525-464F-B922-9465AC828B35}"/>
              </a:ext>
            </a:extLst>
          </p:cNvPr>
          <p:cNvSpPr>
            <a:spLocks noGrp="1"/>
          </p:cNvSpPr>
          <p:nvPr>
            <p:ph type="title"/>
          </p:nvPr>
        </p:nvSpPr>
        <p:spPr>
          <a:xfrm flipV="1">
            <a:off x="2743200" y="-148856"/>
            <a:ext cx="23317800" cy="573784"/>
          </a:xfrm>
        </p:spPr>
        <p:txBody>
          <a:bodyPr/>
          <a:lstStyle/>
          <a:p>
            <a:endParaRPr lang="en-IN"/>
          </a:p>
        </p:txBody>
      </p:sp>
      <p:sp>
        <p:nvSpPr>
          <p:cNvPr id="3" name="Text Placeholder 2">
            <a:extLst>
              <a:ext uri="{FF2B5EF4-FFF2-40B4-BE49-F238E27FC236}">
                <a16:creationId xmlns:a16="http://schemas.microsoft.com/office/drawing/2014/main" id="{EE9A330A-D3A4-4F94-97CE-7F79D92AC759}"/>
              </a:ext>
            </a:extLst>
          </p:cNvPr>
          <p:cNvSpPr>
            <a:spLocks noGrp="1"/>
          </p:cNvSpPr>
          <p:nvPr>
            <p:ph type="body" idx="1"/>
          </p:nvPr>
        </p:nvSpPr>
        <p:spPr>
          <a:xfrm>
            <a:off x="829340" y="424928"/>
            <a:ext cx="25231660" cy="12617972"/>
          </a:xfrm>
        </p:spPr>
        <p:txBody>
          <a:bodyPr/>
          <a:lstStyle/>
          <a:p>
            <a:r>
              <a:rPr lang="en-US" sz="4400" dirty="0"/>
              <a:t>Face recognition has developed into a major research area in pattern recognition and computer vision. </a:t>
            </a:r>
          </a:p>
          <a:p>
            <a:r>
              <a:rPr lang="en-US" sz="4400" dirty="0"/>
              <a:t>Face recognition is different from classical pattern-recognition problems such as character recognition. </a:t>
            </a:r>
          </a:p>
          <a:p>
            <a:r>
              <a:rPr lang="en-US" sz="4400" dirty="0"/>
              <a:t>In classical pattern recognition. there are relatively few classes, and many samples per class. With many samples per class. algorithms can classify samples not previously seen by interpolating among the training samples. </a:t>
            </a:r>
          </a:p>
          <a:p>
            <a:r>
              <a:rPr lang="en-US" sz="4400" dirty="0"/>
              <a:t>On the other hand, in 804 P. J Phillips face recognition, there are many individuals (classes), and only a few images (samples) per person, and algorithms must recognize faces by extrapolating from the training samples.</a:t>
            </a:r>
          </a:p>
          <a:p>
            <a:r>
              <a:rPr lang="en-US" sz="4400" dirty="0"/>
              <a:t>In numerous applications there can be only one training sample (image) of each person. </a:t>
            </a:r>
            <a:endParaRPr lang="en-IN" sz="4400" dirty="0"/>
          </a:p>
        </p:txBody>
      </p:sp>
      <p:sp>
        <p:nvSpPr>
          <p:cNvPr id="4" name="Slide Number Placeholder 3">
            <a:extLst>
              <a:ext uri="{FF2B5EF4-FFF2-40B4-BE49-F238E27FC236}">
                <a16:creationId xmlns:a16="http://schemas.microsoft.com/office/drawing/2014/main" id="{6ADC5814-47A1-46C8-9255-A7774548B60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71674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80C3-82F4-4A0D-9876-619EF6C4EB9C}"/>
              </a:ext>
            </a:extLst>
          </p:cNvPr>
          <p:cNvSpPr>
            <a:spLocks noGrp="1"/>
          </p:cNvSpPr>
          <p:nvPr>
            <p:ph type="title"/>
          </p:nvPr>
        </p:nvSpPr>
        <p:spPr/>
        <p:txBody>
          <a:bodyPr/>
          <a:lstStyle/>
          <a:p>
            <a:r>
              <a:rPr lang="en-US" sz="7900" dirty="0">
                <a:solidFill>
                  <a:schemeClr val="bg2"/>
                </a:solidFill>
              </a:rPr>
              <a:t>Implementation</a:t>
            </a:r>
            <a:endParaRPr lang="en-IN" sz="7900" dirty="0">
              <a:solidFill>
                <a:schemeClr val="bg2"/>
              </a:solidFill>
            </a:endParaRPr>
          </a:p>
        </p:txBody>
      </p:sp>
      <p:sp>
        <p:nvSpPr>
          <p:cNvPr id="3" name="Text Placeholder 2">
            <a:extLst>
              <a:ext uri="{FF2B5EF4-FFF2-40B4-BE49-F238E27FC236}">
                <a16:creationId xmlns:a16="http://schemas.microsoft.com/office/drawing/2014/main" id="{AFCF14FB-1812-4703-959D-FE7D2AC5402A}"/>
              </a:ext>
            </a:extLst>
          </p:cNvPr>
          <p:cNvSpPr>
            <a:spLocks noGrp="1"/>
          </p:cNvSpPr>
          <p:nvPr>
            <p:ph type="body" idx="1"/>
          </p:nvPr>
        </p:nvSpPr>
        <p:spPr/>
        <p:txBody>
          <a:bodyPr/>
          <a:lstStyle/>
          <a:p>
            <a:r>
              <a:rPr lang="en-US" sz="4400" dirty="0"/>
              <a:t>Detecting faces: The detector can be synchronized by a frame to detect faces. The result returned includes a collection of Face instances according to the dimensions of each face (x1, y1, x2, y2)</a:t>
            </a:r>
          </a:p>
          <a:p>
            <a:r>
              <a:rPr lang="en-US" sz="4400" dirty="0"/>
              <a:t>Facial Features Extraction: This is the process of extracting facial landmarks. A landmark is a point of interest within a face such as the left eye, right eye, and nose base. Figure below shows some examples of facial landmarks:</a:t>
            </a:r>
          </a:p>
          <a:p>
            <a:pPr marL="38100" indent="0">
              <a:buNone/>
            </a:pPr>
            <a:endParaRPr lang="en-IN" sz="4400" dirty="0"/>
          </a:p>
        </p:txBody>
      </p:sp>
      <p:sp>
        <p:nvSpPr>
          <p:cNvPr id="4" name="Slide Number Placeholder 3">
            <a:extLst>
              <a:ext uri="{FF2B5EF4-FFF2-40B4-BE49-F238E27FC236}">
                <a16:creationId xmlns:a16="http://schemas.microsoft.com/office/drawing/2014/main" id="{B5866142-4B3D-4905-8A45-2E99CD6DD3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10F6F335-7BED-4E2B-9077-9FE0E308DBCD}"/>
              </a:ext>
            </a:extLst>
          </p:cNvPr>
          <p:cNvPicPr>
            <a:picLocks noChangeAspect="1"/>
          </p:cNvPicPr>
          <p:nvPr/>
        </p:nvPicPr>
        <p:blipFill>
          <a:blip r:embed="rId2"/>
          <a:stretch>
            <a:fillRect/>
          </a:stretch>
        </p:blipFill>
        <p:spPr>
          <a:xfrm>
            <a:off x="8656320" y="8289641"/>
            <a:ext cx="10688321" cy="3942999"/>
          </a:xfrm>
          <a:prstGeom prst="rect">
            <a:avLst/>
          </a:prstGeom>
        </p:spPr>
      </p:pic>
    </p:spTree>
    <p:extLst>
      <p:ext uri="{BB962C8B-B14F-4D97-AF65-F5344CB8AC3E}">
        <p14:creationId xmlns:p14="http://schemas.microsoft.com/office/powerpoint/2010/main" val="414279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4F33-C4D5-480E-889E-8F45A49D4529}"/>
              </a:ext>
            </a:extLst>
          </p:cNvPr>
          <p:cNvSpPr>
            <a:spLocks noGrp="1"/>
          </p:cNvSpPr>
          <p:nvPr>
            <p:ph type="title"/>
          </p:nvPr>
        </p:nvSpPr>
        <p:spPr>
          <a:xfrm>
            <a:off x="2743200" y="595049"/>
            <a:ext cx="23317800" cy="45719"/>
          </a:xfrm>
        </p:spPr>
        <p:txBody>
          <a:bodyPr/>
          <a:lstStyle/>
          <a:p>
            <a:endParaRPr lang="en-IN" dirty="0"/>
          </a:p>
        </p:txBody>
      </p:sp>
      <p:sp>
        <p:nvSpPr>
          <p:cNvPr id="3" name="Text Placeholder 2">
            <a:extLst>
              <a:ext uri="{FF2B5EF4-FFF2-40B4-BE49-F238E27FC236}">
                <a16:creationId xmlns:a16="http://schemas.microsoft.com/office/drawing/2014/main" id="{0605F8D0-6FE9-4BC5-8CB9-583515076AF3}"/>
              </a:ext>
            </a:extLst>
          </p:cNvPr>
          <p:cNvSpPr>
            <a:spLocks noGrp="1"/>
          </p:cNvSpPr>
          <p:nvPr>
            <p:ph type="body" idx="1"/>
          </p:nvPr>
        </p:nvSpPr>
        <p:spPr>
          <a:xfrm>
            <a:off x="731520" y="1056640"/>
            <a:ext cx="25329480" cy="11986260"/>
          </a:xfrm>
        </p:spPr>
        <p:txBody>
          <a:bodyPr/>
          <a:lstStyle/>
          <a:p>
            <a:r>
              <a:rPr lang="en-US" sz="4400" dirty="0"/>
              <a:t>It detects all landmarks with the position of (cx, cy). The detected landmarks are shown in the Figure below:</a:t>
            </a:r>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endParaRPr lang="en-IN" sz="4400" dirty="0"/>
          </a:p>
        </p:txBody>
      </p:sp>
      <p:sp>
        <p:nvSpPr>
          <p:cNvPr id="4" name="Slide Number Placeholder 3">
            <a:extLst>
              <a:ext uri="{FF2B5EF4-FFF2-40B4-BE49-F238E27FC236}">
                <a16:creationId xmlns:a16="http://schemas.microsoft.com/office/drawing/2014/main" id="{3DD72ECF-2CBE-4F87-BCC2-BDB63F110D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pic>
        <p:nvPicPr>
          <p:cNvPr id="6" name="Picture 5">
            <a:extLst>
              <a:ext uri="{FF2B5EF4-FFF2-40B4-BE49-F238E27FC236}">
                <a16:creationId xmlns:a16="http://schemas.microsoft.com/office/drawing/2014/main" id="{8DDDB43E-B73E-4A15-B3E8-C2DBBFEF6EFB}"/>
              </a:ext>
            </a:extLst>
          </p:cNvPr>
          <p:cNvPicPr>
            <a:picLocks noChangeAspect="1"/>
          </p:cNvPicPr>
          <p:nvPr/>
        </p:nvPicPr>
        <p:blipFill>
          <a:blip r:embed="rId2"/>
          <a:stretch>
            <a:fillRect/>
          </a:stretch>
        </p:blipFill>
        <p:spPr>
          <a:xfrm>
            <a:off x="7172960" y="2755900"/>
            <a:ext cx="9977119" cy="7193280"/>
          </a:xfrm>
          <a:prstGeom prst="rect">
            <a:avLst/>
          </a:prstGeom>
        </p:spPr>
      </p:pic>
    </p:spTree>
    <p:extLst>
      <p:ext uri="{BB962C8B-B14F-4D97-AF65-F5344CB8AC3E}">
        <p14:creationId xmlns:p14="http://schemas.microsoft.com/office/powerpoint/2010/main" val="4176722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3A9A-BA3D-4C92-ACC2-5656A2BB3704}"/>
              </a:ext>
            </a:extLst>
          </p:cNvPr>
          <p:cNvSpPr>
            <a:spLocks noGrp="1"/>
          </p:cNvSpPr>
          <p:nvPr>
            <p:ph type="title"/>
          </p:nvPr>
        </p:nvSpPr>
        <p:spPr>
          <a:xfrm>
            <a:off x="2743200" y="595049"/>
            <a:ext cx="23317800" cy="156791"/>
          </a:xfrm>
        </p:spPr>
        <p:txBody>
          <a:bodyPr/>
          <a:lstStyle/>
          <a:p>
            <a:endParaRPr lang="en-IN" dirty="0"/>
          </a:p>
        </p:txBody>
      </p:sp>
      <p:sp>
        <p:nvSpPr>
          <p:cNvPr id="3" name="Text Placeholder 2">
            <a:extLst>
              <a:ext uri="{FF2B5EF4-FFF2-40B4-BE49-F238E27FC236}">
                <a16:creationId xmlns:a16="http://schemas.microsoft.com/office/drawing/2014/main" id="{6AD16F20-BAEE-4CF1-8043-F6A78C083D34}"/>
              </a:ext>
            </a:extLst>
          </p:cNvPr>
          <p:cNvSpPr>
            <a:spLocks noGrp="1"/>
          </p:cNvSpPr>
          <p:nvPr>
            <p:ph type="body" idx="1"/>
          </p:nvPr>
        </p:nvSpPr>
        <p:spPr>
          <a:xfrm>
            <a:off x="873760" y="1042089"/>
            <a:ext cx="25187240" cy="11800152"/>
          </a:xfrm>
        </p:spPr>
        <p:txBody>
          <a:bodyPr/>
          <a:lstStyle/>
          <a:p>
            <a:r>
              <a:rPr lang="en-US" sz="4400" dirty="0"/>
              <a:t>The pixel of the center of the right eye is taken as (x1,y1), the pixel of the center of the left eye is taken as (x2,y2), the pixel of the center of the left cheek is taken as (x3,y3), the pixel of the center of the right cheek is taken as (x4,y4), the pixel of the bottom mouth is taken as (x5,y5), the pixel of left mouth is taken as (x6,y6), the pixel of the right mouth is taken as (x7,y7) and the pixel of the center of the nose is taken as (x8,y8). We calculate the distances to </a:t>
            </a:r>
            <a:r>
              <a:rPr lang="en-US" sz="4400" dirty="0" err="1"/>
              <a:t>obtainthe</a:t>
            </a:r>
            <a:r>
              <a:rPr lang="en-US" sz="4400" dirty="0"/>
              <a:t> 30 measurements.</a:t>
            </a:r>
          </a:p>
          <a:p>
            <a:pPr marL="38100" indent="0">
              <a:buNone/>
            </a:pPr>
            <a:r>
              <a:rPr lang="en-US" sz="4400" dirty="0"/>
              <a:t>  These measurements are in Table below</a:t>
            </a:r>
          </a:p>
          <a:p>
            <a:pPr marL="38100" indent="0">
              <a:buNone/>
            </a:pPr>
            <a:endParaRPr lang="en-US" sz="4400" dirty="0"/>
          </a:p>
          <a:p>
            <a:pPr marL="38100" indent="0">
              <a:buNone/>
            </a:pPr>
            <a:endParaRPr lang="en-IN" sz="4400" dirty="0"/>
          </a:p>
        </p:txBody>
      </p:sp>
      <p:sp>
        <p:nvSpPr>
          <p:cNvPr id="4" name="Slide Number Placeholder 3">
            <a:extLst>
              <a:ext uri="{FF2B5EF4-FFF2-40B4-BE49-F238E27FC236}">
                <a16:creationId xmlns:a16="http://schemas.microsoft.com/office/drawing/2014/main" id="{7A726BB0-B6A6-42D6-B2DE-130C1ACA92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16</a:t>
            </a:fld>
            <a:endParaRPr lang="en-US"/>
          </a:p>
        </p:txBody>
      </p:sp>
      <p:pic>
        <p:nvPicPr>
          <p:cNvPr id="6" name="Picture 5">
            <a:extLst>
              <a:ext uri="{FF2B5EF4-FFF2-40B4-BE49-F238E27FC236}">
                <a16:creationId xmlns:a16="http://schemas.microsoft.com/office/drawing/2014/main" id="{ED7FCADA-ECB9-4CE2-BF65-33EDED0AD9DF}"/>
              </a:ext>
            </a:extLst>
          </p:cNvPr>
          <p:cNvPicPr>
            <a:picLocks noChangeAspect="1"/>
          </p:cNvPicPr>
          <p:nvPr/>
        </p:nvPicPr>
        <p:blipFill>
          <a:blip r:embed="rId2"/>
          <a:stretch>
            <a:fillRect/>
          </a:stretch>
        </p:blipFill>
        <p:spPr>
          <a:xfrm>
            <a:off x="2987040" y="6164470"/>
            <a:ext cx="20177760" cy="7291180"/>
          </a:xfrm>
          <a:prstGeom prst="rect">
            <a:avLst/>
          </a:prstGeom>
        </p:spPr>
      </p:pic>
    </p:spTree>
    <p:extLst>
      <p:ext uri="{BB962C8B-B14F-4D97-AF65-F5344CB8AC3E}">
        <p14:creationId xmlns:p14="http://schemas.microsoft.com/office/powerpoint/2010/main" val="84175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1733-D2A7-448E-9D35-861AB9C8507E}"/>
              </a:ext>
            </a:extLst>
          </p:cNvPr>
          <p:cNvSpPr>
            <a:spLocks noGrp="1"/>
          </p:cNvSpPr>
          <p:nvPr>
            <p:ph type="title"/>
          </p:nvPr>
        </p:nvSpPr>
        <p:spPr>
          <a:xfrm>
            <a:off x="2743200" y="595049"/>
            <a:ext cx="23317800" cy="136471"/>
          </a:xfrm>
        </p:spPr>
        <p:txBody>
          <a:bodyPr/>
          <a:lstStyle/>
          <a:p>
            <a:endParaRPr lang="en-IN" dirty="0"/>
          </a:p>
        </p:txBody>
      </p:sp>
      <p:sp>
        <p:nvSpPr>
          <p:cNvPr id="3" name="Text Placeholder 2">
            <a:extLst>
              <a:ext uri="{FF2B5EF4-FFF2-40B4-BE49-F238E27FC236}">
                <a16:creationId xmlns:a16="http://schemas.microsoft.com/office/drawing/2014/main" id="{34C4D2FE-F01D-43C6-89C7-F6A02DCEFD34}"/>
              </a:ext>
            </a:extLst>
          </p:cNvPr>
          <p:cNvSpPr>
            <a:spLocks noGrp="1"/>
          </p:cNvSpPr>
          <p:nvPr>
            <p:ph type="body" idx="1"/>
          </p:nvPr>
        </p:nvSpPr>
        <p:spPr>
          <a:xfrm>
            <a:off x="1076960" y="1097280"/>
            <a:ext cx="24984040" cy="11945620"/>
          </a:xfrm>
        </p:spPr>
        <p:txBody>
          <a:bodyPr/>
          <a:lstStyle/>
          <a:p>
            <a:r>
              <a:rPr lang="en-US" sz="4400" dirty="0"/>
              <a:t>Geometrical feature measurements: These measurements are computed based on the facial parts’ locations as follows: Assume the pixel of the center of the right eye is taken as (x1,y1), the pixel of the center of the left eye is taken as (x2,y2), the pixel of the center of the left cheek is taken as (x3,y3), the pixel of the center of the right cheek is taken as (x4,y4), the pixel of </a:t>
            </a:r>
            <a:r>
              <a:rPr lang="en-US" sz="4400" dirty="0" err="1"/>
              <a:t>thebottom</a:t>
            </a:r>
            <a:r>
              <a:rPr lang="en-US" sz="4400" dirty="0"/>
              <a:t> mouth is taken as (x5,y5), the pixel of left mouth is taken as (x6,y6), the pixel of the right mouth is taken as (x7,y7) and the pixel of the center of the nose is taken as (x8,y8). The normalized distance between these points is calculated by distance calculation algorithm in the formula: Distance =Sqrt ((xi-</a:t>
            </a:r>
            <a:r>
              <a:rPr lang="en-US" sz="4400" dirty="0" err="1"/>
              <a:t>xj</a:t>
            </a:r>
            <a:r>
              <a:rPr lang="en-US" sz="4400" dirty="0"/>
              <a:t>) ^2) +((</a:t>
            </a:r>
            <a:r>
              <a:rPr lang="en-US" sz="4400" dirty="0" err="1"/>
              <a:t>yi-yj</a:t>
            </a:r>
            <a:r>
              <a:rPr lang="en-US" sz="4400" dirty="0"/>
              <a:t>) ^2)</a:t>
            </a:r>
          </a:p>
          <a:p>
            <a:r>
              <a:rPr lang="en-US" sz="4400" dirty="0"/>
              <a:t>Applying the previous formula (for </a:t>
            </a:r>
            <a:r>
              <a:rPr lang="en-US" sz="4400" dirty="0" err="1"/>
              <a:t>i</a:t>
            </a:r>
            <a:r>
              <a:rPr lang="en-US" sz="4400" dirty="0"/>
              <a:t>, j = 1,2,3,…,8), there are 30 distances obtained as:</a:t>
            </a:r>
          </a:p>
          <a:p>
            <a:pPr marL="38100" indent="0">
              <a:buNone/>
            </a:pPr>
            <a:r>
              <a:rPr lang="en-US" sz="4400" dirty="0"/>
              <a:t>1. Distance between left eye and right eye (d1)</a:t>
            </a:r>
          </a:p>
          <a:p>
            <a:pPr marL="38100" indent="0">
              <a:buNone/>
            </a:pPr>
            <a:r>
              <a:rPr lang="en-US" sz="4400" dirty="0"/>
              <a:t>2. Distance between right eye and right cheek (d2)</a:t>
            </a:r>
          </a:p>
          <a:p>
            <a:pPr marL="38100" indent="0">
              <a:buNone/>
            </a:pPr>
            <a:r>
              <a:rPr lang="en-US" sz="4400" dirty="0"/>
              <a:t>3. Distance between right eye and nose base (d3)</a:t>
            </a:r>
          </a:p>
          <a:p>
            <a:pPr marL="38100" indent="0">
              <a:buNone/>
            </a:pPr>
            <a:r>
              <a:rPr lang="en-US" sz="4400" dirty="0"/>
              <a:t>4. Distance between left eye and left cheek (d4)</a:t>
            </a:r>
            <a:endParaRPr lang="en-IN" sz="4400" dirty="0"/>
          </a:p>
          <a:p>
            <a:pPr marL="38100" indent="0">
              <a:buNone/>
            </a:pPr>
            <a:r>
              <a:rPr lang="en-US" sz="4400" dirty="0"/>
              <a:t>5. Distance between left eye and nose base (d5)</a:t>
            </a:r>
          </a:p>
          <a:p>
            <a:pPr marL="38100" indent="0">
              <a:buNone/>
            </a:pPr>
            <a:r>
              <a:rPr lang="en-US" sz="4400" dirty="0"/>
              <a:t>6. Distance between right cheek and nose base (d6)</a:t>
            </a:r>
          </a:p>
          <a:p>
            <a:pPr marL="38100" indent="0">
              <a:buNone/>
            </a:pPr>
            <a:r>
              <a:rPr lang="en-US" sz="4400" dirty="0"/>
              <a:t>7. Distance between left cheek and nose base (d7)</a:t>
            </a:r>
          </a:p>
        </p:txBody>
      </p:sp>
      <p:sp>
        <p:nvSpPr>
          <p:cNvPr id="4" name="Slide Number Placeholder 3">
            <a:extLst>
              <a:ext uri="{FF2B5EF4-FFF2-40B4-BE49-F238E27FC236}">
                <a16:creationId xmlns:a16="http://schemas.microsoft.com/office/drawing/2014/main" id="{A64A5169-A3E9-40E2-A357-7B7FD6F088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849959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180C-34A0-4322-B6D4-645FAF9BA2BA}"/>
              </a:ext>
            </a:extLst>
          </p:cNvPr>
          <p:cNvSpPr>
            <a:spLocks noGrp="1"/>
          </p:cNvSpPr>
          <p:nvPr>
            <p:ph type="title"/>
          </p:nvPr>
        </p:nvSpPr>
        <p:spPr>
          <a:xfrm>
            <a:off x="2743200" y="595049"/>
            <a:ext cx="23317800" cy="177111"/>
          </a:xfrm>
        </p:spPr>
        <p:txBody>
          <a:bodyPr/>
          <a:lstStyle/>
          <a:p>
            <a:endParaRPr lang="en-IN" dirty="0"/>
          </a:p>
        </p:txBody>
      </p:sp>
      <p:sp>
        <p:nvSpPr>
          <p:cNvPr id="3" name="Text Placeholder 2">
            <a:extLst>
              <a:ext uri="{FF2B5EF4-FFF2-40B4-BE49-F238E27FC236}">
                <a16:creationId xmlns:a16="http://schemas.microsoft.com/office/drawing/2014/main" id="{6707B343-88B8-4A12-A295-9C050159DE9E}"/>
              </a:ext>
            </a:extLst>
          </p:cNvPr>
          <p:cNvSpPr>
            <a:spLocks noGrp="1"/>
          </p:cNvSpPr>
          <p:nvPr>
            <p:ph type="body" idx="1"/>
          </p:nvPr>
        </p:nvSpPr>
        <p:spPr>
          <a:xfrm>
            <a:off x="812800" y="1158240"/>
            <a:ext cx="25248200" cy="11884660"/>
          </a:xfrm>
        </p:spPr>
        <p:txBody>
          <a:bodyPr/>
          <a:lstStyle/>
          <a:p>
            <a:pPr marL="38100" indent="0">
              <a:buNone/>
            </a:pPr>
            <a:r>
              <a:rPr lang="en-US" sz="4400" dirty="0"/>
              <a:t>8. Distance between right cheek and right mouth (d8)</a:t>
            </a:r>
          </a:p>
          <a:p>
            <a:pPr marL="38100" indent="0">
              <a:buNone/>
            </a:pPr>
            <a:r>
              <a:rPr lang="en-US" sz="4400" dirty="0"/>
              <a:t>9. Distance between right cheek and bottom mouth (d9)</a:t>
            </a:r>
          </a:p>
          <a:p>
            <a:pPr marL="38100" indent="0">
              <a:buNone/>
            </a:pPr>
            <a:r>
              <a:rPr lang="en-US" sz="4400" dirty="0"/>
              <a:t>10. Distance between nose base and right mouth (d10)</a:t>
            </a:r>
          </a:p>
          <a:p>
            <a:pPr marL="38100" indent="0">
              <a:buNone/>
            </a:pPr>
            <a:r>
              <a:rPr lang="en-US" sz="4400" dirty="0"/>
              <a:t>11. Distance between nose base and bottom mouth (d11)</a:t>
            </a:r>
          </a:p>
          <a:p>
            <a:pPr marL="38100" indent="0">
              <a:buNone/>
            </a:pPr>
            <a:r>
              <a:rPr lang="en-US" sz="4400" dirty="0"/>
              <a:t>12. Distance between nose base and left mouth (d12)</a:t>
            </a:r>
          </a:p>
          <a:p>
            <a:pPr marL="38100" indent="0">
              <a:buNone/>
            </a:pPr>
            <a:r>
              <a:rPr lang="en-US" sz="4400" dirty="0"/>
              <a:t>13. Distance between right mouth and bottom mouth (d13)</a:t>
            </a:r>
          </a:p>
          <a:p>
            <a:pPr marL="38100" indent="0">
              <a:buNone/>
            </a:pPr>
            <a:r>
              <a:rPr lang="en-US" sz="4400" dirty="0"/>
              <a:t>14. Distance between bottom mouth and left mouth (d14)</a:t>
            </a:r>
          </a:p>
          <a:p>
            <a:pPr marL="38100" indent="0">
              <a:buNone/>
            </a:pPr>
            <a:r>
              <a:rPr lang="en-US" sz="4400" dirty="0"/>
              <a:t>15. Distance between right mouth and left mouth (d15)</a:t>
            </a:r>
          </a:p>
          <a:p>
            <a:pPr marL="38100" indent="0">
              <a:buNone/>
            </a:pPr>
            <a:r>
              <a:rPr lang="en-US" sz="4400" dirty="0"/>
              <a:t>16. Distance between left cheek and left mouth (d16)</a:t>
            </a:r>
          </a:p>
          <a:p>
            <a:pPr marL="38100" indent="0">
              <a:buNone/>
            </a:pPr>
            <a:r>
              <a:rPr lang="en-US" sz="4400" dirty="0"/>
              <a:t>17. Distance between left cheek and bottom mouth (d17)</a:t>
            </a:r>
          </a:p>
          <a:p>
            <a:pPr marL="38100" indent="0">
              <a:buNone/>
            </a:pPr>
            <a:r>
              <a:rPr lang="en-US" sz="4400" dirty="0"/>
              <a:t>18. Distance between left cheek and right cheek (d18)</a:t>
            </a:r>
          </a:p>
          <a:p>
            <a:pPr marL="38100" indent="0">
              <a:buNone/>
            </a:pPr>
            <a:r>
              <a:rPr lang="en-US" sz="4400" dirty="0"/>
              <a:t>19. Face width (d19)</a:t>
            </a:r>
          </a:p>
          <a:p>
            <a:pPr marL="38100" indent="0">
              <a:buNone/>
            </a:pPr>
            <a:r>
              <a:rPr lang="en-US" sz="4400" dirty="0"/>
              <a:t>20. Face height (d20).</a:t>
            </a:r>
          </a:p>
          <a:p>
            <a:pPr marL="38100" indent="0">
              <a:buNone/>
            </a:pPr>
            <a:r>
              <a:rPr lang="en-US" sz="4400" dirty="0"/>
              <a:t>21. Distance between right eye and left mouth (d21)</a:t>
            </a:r>
            <a:endParaRPr lang="en-IN" sz="4400" dirty="0"/>
          </a:p>
        </p:txBody>
      </p:sp>
      <p:sp>
        <p:nvSpPr>
          <p:cNvPr id="4" name="Slide Number Placeholder 3">
            <a:extLst>
              <a:ext uri="{FF2B5EF4-FFF2-40B4-BE49-F238E27FC236}">
                <a16:creationId xmlns:a16="http://schemas.microsoft.com/office/drawing/2014/main" id="{1FFC32F3-EA47-4F74-8C5E-6162CFAFFFA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581456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32A9-0C41-4A1C-8B9C-2268C743A94E}"/>
              </a:ext>
            </a:extLst>
          </p:cNvPr>
          <p:cNvSpPr>
            <a:spLocks noGrp="1"/>
          </p:cNvSpPr>
          <p:nvPr>
            <p:ph type="title"/>
          </p:nvPr>
        </p:nvSpPr>
        <p:spPr>
          <a:xfrm>
            <a:off x="2743200" y="595049"/>
            <a:ext cx="23317800" cy="95831"/>
          </a:xfrm>
        </p:spPr>
        <p:txBody>
          <a:bodyPr/>
          <a:lstStyle/>
          <a:p>
            <a:endParaRPr lang="en-IN" dirty="0"/>
          </a:p>
        </p:txBody>
      </p:sp>
      <p:sp>
        <p:nvSpPr>
          <p:cNvPr id="3" name="Text Placeholder 2">
            <a:extLst>
              <a:ext uri="{FF2B5EF4-FFF2-40B4-BE49-F238E27FC236}">
                <a16:creationId xmlns:a16="http://schemas.microsoft.com/office/drawing/2014/main" id="{2780D546-013A-4CEF-B6A7-012F250262F3}"/>
              </a:ext>
            </a:extLst>
          </p:cNvPr>
          <p:cNvSpPr>
            <a:spLocks noGrp="1"/>
          </p:cNvSpPr>
          <p:nvPr>
            <p:ph type="body" idx="1"/>
          </p:nvPr>
        </p:nvSpPr>
        <p:spPr>
          <a:xfrm>
            <a:off x="995680" y="955040"/>
            <a:ext cx="25065320" cy="12087860"/>
          </a:xfrm>
        </p:spPr>
        <p:txBody>
          <a:bodyPr/>
          <a:lstStyle/>
          <a:p>
            <a:pPr marL="38100" indent="0">
              <a:buNone/>
            </a:pPr>
            <a:r>
              <a:rPr lang="en-US" sz="4400" dirty="0"/>
              <a:t>22. Distance between right eye to left cheek (d22)</a:t>
            </a:r>
          </a:p>
          <a:p>
            <a:pPr marL="38100" indent="0">
              <a:buNone/>
            </a:pPr>
            <a:r>
              <a:rPr lang="en-US" sz="4400" dirty="0"/>
              <a:t>23. Distance between left eye to right cheek (d23)</a:t>
            </a:r>
          </a:p>
          <a:p>
            <a:pPr marL="38100" indent="0">
              <a:buNone/>
            </a:pPr>
            <a:r>
              <a:rPr lang="en-US" sz="4400" dirty="0"/>
              <a:t>24. Distance between left eye to right mouth (d24)</a:t>
            </a:r>
          </a:p>
          <a:p>
            <a:pPr marL="38100" indent="0">
              <a:buNone/>
            </a:pPr>
            <a:r>
              <a:rPr lang="en-US" sz="4400" dirty="0"/>
              <a:t>25. Distance between left eye to bottom mouth (d25)</a:t>
            </a:r>
          </a:p>
          <a:p>
            <a:pPr marL="38100" indent="0">
              <a:buNone/>
            </a:pPr>
            <a:r>
              <a:rPr lang="en-US" sz="4400" dirty="0"/>
              <a:t>26. Distance between left eye to left mouth (d26)</a:t>
            </a:r>
          </a:p>
          <a:p>
            <a:pPr marL="38100" indent="0">
              <a:buNone/>
            </a:pPr>
            <a:r>
              <a:rPr lang="en-US" sz="4400" dirty="0"/>
              <a:t>27. Distance between right eye to right mouth (d27)</a:t>
            </a:r>
          </a:p>
          <a:p>
            <a:pPr marL="38100" indent="0">
              <a:buNone/>
            </a:pPr>
            <a:r>
              <a:rPr lang="en-US" sz="4400" dirty="0"/>
              <a:t>28. Distance between right cheek to left mouth (d28)</a:t>
            </a:r>
          </a:p>
          <a:p>
            <a:pPr marL="38100" indent="0">
              <a:buNone/>
            </a:pPr>
            <a:r>
              <a:rPr lang="en-US" sz="4400" dirty="0"/>
              <a:t>29. Distance between left cheek to right mouth (d29)</a:t>
            </a:r>
          </a:p>
          <a:p>
            <a:pPr marL="38100" indent="0">
              <a:buNone/>
            </a:pPr>
            <a:r>
              <a:rPr lang="en-US" sz="4400" dirty="0"/>
              <a:t>30. Distance between right eye to bottom mouth (d30)</a:t>
            </a:r>
          </a:p>
          <a:p>
            <a:pPr marL="38100" indent="0">
              <a:buNone/>
            </a:pPr>
            <a:endParaRPr lang="en-IN" sz="4400" dirty="0"/>
          </a:p>
        </p:txBody>
      </p:sp>
      <p:sp>
        <p:nvSpPr>
          <p:cNvPr id="4" name="Slide Number Placeholder 3">
            <a:extLst>
              <a:ext uri="{FF2B5EF4-FFF2-40B4-BE49-F238E27FC236}">
                <a16:creationId xmlns:a16="http://schemas.microsoft.com/office/drawing/2014/main" id="{49A4B900-40FC-4482-92AF-5F4B73FC0E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061003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
          <p:cNvSpPr txBox="1">
            <a:spLocks noGrp="1"/>
          </p:cNvSpPr>
          <p:nvPr>
            <p:ph type="title"/>
          </p:nvPr>
        </p:nvSpPr>
        <p:spPr>
          <a:xfrm>
            <a:off x="1809750" y="665163"/>
            <a:ext cx="23317200" cy="1427162"/>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6200">
                <a:solidFill>
                  <a:srgbClr val="1F497D"/>
                </a:solidFill>
                <a:latin typeface="Arial" panose="020B0604020202020204"/>
                <a:ea typeface="Arial" panose="020B0604020202020204"/>
                <a:cs typeface="Arial" panose="020B0604020202020204"/>
                <a:sym typeface="Arial" panose="020B0604020202020204"/>
              </a:rPr>
              <a:t>Content</a:t>
            </a:r>
          </a:p>
        </p:txBody>
      </p:sp>
      <p:sp>
        <p:nvSpPr>
          <p:cNvPr id="210" name="Google Shape;210;p2"/>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2</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11" name="Google Shape;211;p2"/>
          <p:cNvSpPr txBox="1"/>
          <p:nvPr/>
        </p:nvSpPr>
        <p:spPr>
          <a:xfrm>
            <a:off x="1820197" y="1799304"/>
            <a:ext cx="21301075" cy="9625013"/>
          </a:xfrm>
          <a:prstGeom prst="rect">
            <a:avLst/>
          </a:prstGeom>
          <a:noFill/>
          <a:ln>
            <a:noFill/>
          </a:ln>
        </p:spPr>
        <p:txBody>
          <a:bodyPr spcFirstLastPara="1" wrap="square" lIns="178500" tIns="178500" rIns="178500" bIns="178500" anchor="t" anchorCtr="0">
            <a:noAutofit/>
          </a:bodyPr>
          <a:lstStyle/>
          <a:p>
            <a:pPr lvl="0">
              <a:spcBef>
                <a:spcPts val="1000"/>
              </a:spcBef>
              <a:buSzPts val="3900"/>
            </a:pPr>
            <a:r>
              <a:rPr lang="en-US" sz="4000" dirty="0"/>
              <a:t> ● Introduction</a:t>
            </a:r>
          </a:p>
          <a:p>
            <a:pPr lvl="0">
              <a:spcBef>
                <a:spcPts val="1000"/>
              </a:spcBef>
              <a:buSzPts val="3900"/>
            </a:pPr>
            <a:r>
              <a:rPr lang="en-US" sz="4000" dirty="0"/>
              <a:t> ● Aim/Objectives </a:t>
            </a:r>
          </a:p>
          <a:p>
            <a:pPr lvl="0">
              <a:spcBef>
                <a:spcPts val="1000"/>
              </a:spcBef>
              <a:buSzPts val="3900"/>
            </a:pPr>
            <a:r>
              <a:rPr lang="en-US" sz="4000" dirty="0"/>
              <a:t> ● Literature Survey work</a:t>
            </a:r>
          </a:p>
          <a:p>
            <a:pPr lvl="0">
              <a:spcBef>
                <a:spcPts val="1000"/>
              </a:spcBef>
              <a:buSzPts val="3900"/>
            </a:pPr>
            <a:r>
              <a:rPr lang="en-US" sz="4000" dirty="0"/>
              <a:t> ● Problem statement</a:t>
            </a:r>
          </a:p>
          <a:p>
            <a:pPr lvl="0">
              <a:spcBef>
                <a:spcPts val="1000"/>
              </a:spcBef>
              <a:buSzPts val="3900"/>
            </a:pPr>
            <a:r>
              <a:rPr lang="en-US" sz="4000" dirty="0"/>
              <a:t> ● Proposed Solution</a:t>
            </a:r>
          </a:p>
          <a:p>
            <a:pPr lvl="0">
              <a:spcBef>
                <a:spcPts val="1000"/>
              </a:spcBef>
              <a:buSzPts val="3900"/>
            </a:pPr>
            <a:r>
              <a:rPr lang="en-US" sz="4000" dirty="0"/>
              <a:t> ● Block Diagram of solution </a:t>
            </a:r>
          </a:p>
          <a:p>
            <a:pPr lvl="0">
              <a:spcBef>
                <a:spcPts val="1000"/>
              </a:spcBef>
              <a:buSzPts val="3900"/>
            </a:pPr>
            <a:r>
              <a:rPr lang="en-US" sz="4000" dirty="0"/>
              <a:t> ● Scope and Feasibility</a:t>
            </a:r>
          </a:p>
          <a:p>
            <a:pPr lvl="0">
              <a:spcBef>
                <a:spcPts val="1000"/>
              </a:spcBef>
              <a:buSzPts val="3900"/>
            </a:pPr>
            <a:r>
              <a:rPr lang="en-US" sz="4000" dirty="0"/>
              <a:t> ● Hardware and Software requirements </a:t>
            </a:r>
          </a:p>
          <a:p>
            <a:pPr lvl="0">
              <a:spcBef>
                <a:spcPts val="1000"/>
              </a:spcBef>
              <a:buSzPts val="3900"/>
            </a:pPr>
            <a:r>
              <a:rPr lang="en-US" sz="4000" dirty="0"/>
              <a:t> ● Data Preparation, Feature Engineering </a:t>
            </a:r>
          </a:p>
          <a:p>
            <a:pPr lvl="0">
              <a:spcBef>
                <a:spcPts val="1000"/>
              </a:spcBef>
              <a:buSzPts val="3900"/>
            </a:pPr>
            <a:r>
              <a:rPr lang="en-US" sz="4000" dirty="0"/>
              <a:t> ● Methodology (ML Algorithm description) </a:t>
            </a:r>
          </a:p>
          <a:p>
            <a:pPr lvl="0">
              <a:spcBef>
                <a:spcPts val="1000"/>
              </a:spcBef>
              <a:buSzPts val="3900"/>
            </a:pPr>
            <a:r>
              <a:rPr lang="en-US" sz="4000" dirty="0"/>
              <a:t> ● Implementation (Training the Model) </a:t>
            </a:r>
          </a:p>
          <a:p>
            <a:pPr lvl="0">
              <a:spcBef>
                <a:spcPts val="1000"/>
              </a:spcBef>
              <a:buSzPts val="3900"/>
            </a:pPr>
            <a:r>
              <a:rPr lang="en-US" sz="4000" dirty="0"/>
              <a:t> ● Result Analysis (Evaluating the Model) </a:t>
            </a:r>
          </a:p>
          <a:p>
            <a:pPr lvl="0">
              <a:spcBef>
                <a:spcPts val="1000"/>
              </a:spcBef>
              <a:buSzPts val="3900"/>
            </a:pPr>
            <a:r>
              <a:rPr lang="en-US" sz="4000" dirty="0"/>
              <a:t> ● Discussion (Parameter tuning and Inference) </a:t>
            </a:r>
          </a:p>
          <a:p>
            <a:pPr lvl="0">
              <a:spcBef>
                <a:spcPts val="1000"/>
              </a:spcBef>
              <a:buSzPts val="3900"/>
            </a:pPr>
            <a:r>
              <a:rPr lang="en-US" sz="4000" dirty="0"/>
              <a:t> ● Model deployment </a:t>
            </a:r>
          </a:p>
          <a:p>
            <a:pPr lvl="0">
              <a:spcBef>
                <a:spcPts val="1000"/>
              </a:spcBef>
              <a:buSzPts val="3900"/>
            </a:pPr>
            <a:r>
              <a:rPr lang="en-US" sz="4000" dirty="0"/>
              <a:t> ● Conclusion</a:t>
            </a:r>
            <a:endParaRPr sz="39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901700" marR="0" lvl="0" indent="0" algn="l" rtl="0">
              <a:spcBef>
                <a:spcPts val="0"/>
              </a:spcBef>
              <a:spcAft>
                <a:spcPts val="0"/>
              </a:spcAft>
              <a:buClr>
                <a:srgbClr val="000000"/>
              </a:buClr>
              <a:buSzPts val="3500"/>
              <a:buFont typeface="Arial" panose="020B0604020202020204"/>
              <a:buNone/>
            </a:pPr>
            <a:endParaRPr sz="3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901700" marR="0" lvl="0" indent="0" algn="l" rtl="0">
              <a:spcBef>
                <a:spcPts val="0"/>
              </a:spcBef>
              <a:spcAft>
                <a:spcPts val="0"/>
              </a:spcAft>
              <a:buClr>
                <a:srgbClr val="000000"/>
              </a:buClr>
              <a:buSzPts val="3900"/>
              <a:buFont typeface="Arial" panose="020B0604020202020204"/>
              <a:buNone/>
            </a:pPr>
            <a:endParaRPr sz="3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901700" marR="0" lvl="0" indent="0" algn="l" rtl="0">
              <a:spcBef>
                <a:spcPts val="0"/>
              </a:spcBef>
              <a:spcAft>
                <a:spcPts val="0"/>
              </a:spcAft>
              <a:buClr>
                <a:srgbClr val="000000"/>
              </a:buClr>
              <a:buSzPts val="3500"/>
              <a:buFont typeface="Arial" panose="020B0604020202020204"/>
              <a:buNone/>
            </a:pPr>
            <a:endParaRPr sz="3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rgbClr val="000000"/>
              </a:buClr>
              <a:buSzPts val="3500"/>
              <a:buFont typeface="Arial" panose="020B0604020202020204"/>
              <a:buNone/>
            </a:pPr>
            <a:endParaRPr sz="35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rgbClr val="000000"/>
              </a:buClr>
              <a:buSzPts val="3300"/>
              <a:buFont typeface="Arial" panose="020B0604020202020204"/>
              <a:buNone/>
            </a:pPr>
            <a:endParaRPr sz="33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rgbClr val="000000"/>
              </a:buClr>
              <a:buSzPts val="3300"/>
              <a:buFont typeface="Arial" panose="020B0604020202020204"/>
              <a:buNone/>
            </a:pPr>
            <a:endParaRPr sz="33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rgbClr val="000000"/>
              </a:buClr>
              <a:buSzPts val="3300"/>
              <a:buFont typeface="Arial" panose="020B0604020202020204"/>
              <a:buNone/>
            </a:pPr>
            <a:endParaRPr sz="33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rgbClr val="000000"/>
              </a:buClr>
              <a:buSzPts val="3300"/>
              <a:buFont typeface="Arial" panose="020B0604020202020204"/>
              <a:buNone/>
            </a:pPr>
            <a:endParaRPr sz="33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p2"/>
          <p:cNvSpPr txBox="1">
            <a:spLocks noGrp="1"/>
          </p:cNvSpPr>
          <p:nvPr>
            <p:ph type="ftr" idx="11"/>
          </p:nvPr>
        </p:nvSpPr>
        <p:spPr>
          <a:xfrm>
            <a:off x="5189538" y="13455650"/>
            <a:ext cx="20246975" cy="990600"/>
          </a:xfrm>
          <a:prstGeom prst="rect">
            <a:avLst/>
          </a:prstGeom>
          <a:noFill/>
          <a:ln>
            <a:noFill/>
          </a:ln>
        </p:spPr>
        <p:txBody>
          <a:bodyPr spcFirstLastPara="1" wrap="square" lIns="178500" tIns="89225" rIns="178500" bIns="89225" anchor="ctr" anchorCtr="0">
            <a:noAutofit/>
          </a:bodyPr>
          <a:lstStyle/>
          <a:p>
            <a:pPr lvl="0"/>
            <a:r>
              <a:rPr lang="en-US" sz="30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r>
              <a:rPr lang="en-US" sz="2800" dirty="0">
                <a:latin typeface="Times New Roman" panose="02020603050405020304"/>
                <a:ea typeface="Times New Roman" panose="02020603050405020304"/>
                <a:cs typeface="Times New Roman" panose="02020603050405020304"/>
                <a:sym typeface="Times New Roman" panose="02020603050405020304"/>
              </a:rPr>
              <a:t>Face Recognition Based Attendance System</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6FC0-1516-4075-A111-BFB574A52FA9}"/>
              </a:ext>
            </a:extLst>
          </p:cNvPr>
          <p:cNvSpPr>
            <a:spLocks noGrp="1"/>
          </p:cNvSpPr>
          <p:nvPr>
            <p:ph type="title"/>
          </p:nvPr>
        </p:nvSpPr>
        <p:spPr/>
        <p:txBody>
          <a:bodyPr/>
          <a:lstStyle/>
          <a:p>
            <a:r>
              <a:rPr lang="en-IN" sz="7900" dirty="0">
                <a:solidFill>
                  <a:schemeClr val="bg2"/>
                </a:solidFill>
              </a:rPr>
              <a:t>Result Analysis</a:t>
            </a:r>
          </a:p>
        </p:txBody>
      </p:sp>
      <p:sp>
        <p:nvSpPr>
          <p:cNvPr id="3" name="Text Placeholder 2">
            <a:extLst>
              <a:ext uri="{FF2B5EF4-FFF2-40B4-BE49-F238E27FC236}">
                <a16:creationId xmlns:a16="http://schemas.microsoft.com/office/drawing/2014/main" id="{BA0A1AD3-757C-447A-81BB-A05E809994B3}"/>
              </a:ext>
            </a:extLst>
          </p:cNvPr>
          <p:cNvSpPr>
            <a:spLocks noGrp="1"/>
          </p:cNvSpPr>
          <p:nvPr>
            <p:ph type="body" idx="1"/>
          </p:nvPr>
        </p:nvSpPr>
        <p:spPr/>
        <p:txBody>
          <a:bodyPr/>
          <a:lstStyle/>
          <a:p>
            <a:r>
              <a:rPr lang="en-US" sz="4400" dirty="0"/>
              <a:t>This systems can differentiate between the authorized and unauthorized users. The main steps of face recognition system are illustrated as follows:</a:t>
            </a:r>
          </a:p>
          <a:p>
            <a:pPr marL="781050" indent="-742950">
              <a:buFont typeface="+mj-lt"/>
              <a:buAutoNum type="arabicPeriod"/>
            </a:pPr>
            <a:r>
              <a:rPr lang="en-US" sz="4400" dirty="0"/>
              <a:t>Input Image</a:t>
            </a:r>
          </a:p>
          <a:p>
            <a:pPr marL="38100" indent="0">
              <a:buNone/>
            </a:pPr>
            <a:r>
              <a:rPr lang="en-US" sz="4400" dirty="0"/>
              <a:t>Input image is taken by turning on the webcam of the laptop. Webcam is used as an input method for detecting the user’s face.</a:t>
            </a:r>
          </a:p>
          <a:p>
            <a:pPr marL="38100" indent="0">
              <a:buNone/>
            </a:pPr>
            <a:r>
              <a:rPr lang="en-US" sz="4400" dirty="0"/>
              <a:t>2. Face Detection</a:t>
            </a:r>
          </a:p>
          <a:p>
            <a:pPr marL="38100" indent="0">
              <a:buNone/>
            </a:pPr>
            <a:r>
              <a:rPr lang="en-US" sz="4400" dirty="0"/>
              <a:t>After detecting the face of the user, we take 50 sample photos of the user and store them in the folder.</a:t>
            </a:r>
          </a:p>
          <a:p>
            <a:pPr marL="38100" indent="0">
              <a:buNone/>
            </a:pPr>
            <a:r>
              <a:rPr lang="en-US" sz="4400" dirty="0"/>
              <a:t>3. Feature Extraction</a:t>
            </a:r>
          </a:p>
          <a:p>
            <a:pPr marL="38100" indent="0">
              <a:buNone/>
            </a:pPr>
            <a:r>
              <a:rPr lang="en-US" sz="4400" dirty="0"/>
              <a:t>Further, the features of the user’s face is extracted like distance between mouth and nose, nose and eyes, etc.</a:t>
            </a:r>
          </a:p>
          <a:p>
            <a:endParaRPr lang="en-IN" sz="4400" dirty="0"/>
          </a:p>
        </p:txBody>
      </p:sp>
      <p:sp>
        <p:nvSpPr>
          <p:cNvPr id="4" name="Slide Number Placeholder 3">
            <a:extLst>
              <a:ext uri="{FF2B5EF4-FFF2-40B4-BE49-F238E27FC236}">
                <a16:creationId xmlns:a16="http://schemas.microsoft.com/office/drawing/2014/main" id="{CEC9BB1F-0748-4D7F-B825-88BDA69D985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813481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8A8B-A001-4166-B0BF-DDD296908A7B}"/>
              </a:ext>
            </a:extLst>
          </p:cNvPr>
          <p:cNvSpPr>
            <a:spLocks noGrp="1"/>
          </p:cNvSpPr>
          <p:nvPr>
            <p:ph type="title"/>
          </p:nvPr>
        </p:nvSpPr>
        <p:spPr>
          <a:xfrm>
            <a:off x="2743200" y="595049"/>
            <a:ext cx="23317800" cy="319351"/>
          </a:xfrm>
        </p:spPr>
        <p:txBody>
          <a:bodyPr/>
          <a:lstStyle/>
          <a:p>
            <a:endParaRPr lang="en-IN" dirty="0"/>
          </a:p>
        </p:txBody>
      </p:sp>
      <p:sp>
        <p:nvSpPr>
          <p:cNvPr id="3" name="Text Placeholder 2">
            <a:extLst>
              <a:ext uri="{FF2B5EF4-FFF2-40B4-BE49-F238E27FC236}">
                <a16:creationId xmlns:a16="http://schemas.microsoft.com/office/drawing/2014/main" id="{07389F79-5CFE-4816-A9C7-1036E339B517}"/>
              </a:ext>
            </a:extLst>
          </p:cNvPr>
          <p:cNvSpPr>
            <a:spLocks noGrp="1"/>
          </p:cNvSpPr>
          <p:nvPr>
            <p:ph type="body" idx="1"/>
          </p:nvPr>
        </p:nvSpPr>
        <p:spPr>
          <a:xfrm>
            <a:off x="1341120" y="1239520"/>
            <a:ext cx="24719880" cy="11803380"/>
          </a:xfrm>
        </p:spPr>
        <p:txBody>
          <a:bodyPr/>
          <a:lstStyle/>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dirty="0"/>
          </a:p>
          <a:p>
            <a:pPr marL="38100" indent="0">
              <a:buNone/>
            </a:pPr>
            <a:endParaRPr lang="en-IN" sz="4400" dirty="0"/>
          </a:p>
          <a:p>
            <a:pPr marL="38100" indent="0">
              <a:buNone/>
            </a:pPr>
            <a:endParaRPr lang="en-IN" sz="4400" dirty="0"/>
          </a:p>
          <a:p>
            <a:pPr marL="38100" indent="0">
              <a:buNone/>
            </a:pPr>
            <a:endParaRPr lang="en-IN" sz="4400" dirty="0"/>
          </a:p>
          <a:p>
            <a:pPr marL="38100" indent="0">
              <a:buNone/>
            </a:pPr>
            <a:r>
              <a:rPr lang="en-IN" sz="4400" dirty="0"/>
              <a:t>			Input Image						Face Detection		</a:t>
            </a:r>
            <a:r>
              <a:rPr lang="en-IN" sz="4400"/>
              <a:t>	Features Extraction</a:t>
            </a:r>
            <a:endParaRPr lang="en-IN" sz="4400" dirty="0"/>
          </a:p>
        </p:txBody>
      </p:sp>
      <p:sp>
        <p:nvSpPr>
          <p:cNvPr id="4" name="Slide Number Placeholder 3">
            <a:extLst>
              <a:ext uri="{FF2B5EF4-FFF2-40B4-BE49-F238E27FC236}">
                <a16:creationId xmlns:a16="http://schemas.microsoft.com/office/drawing/2014/main" id="{59721DB2-7BAE-4E85-9066-6FF9DF622CC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C050B2D8-0783-47DC-A9C2-C68E578093F9}"/>
              </a:ext>
            </a:extLst>
          </p:cNvPr>
          <p:cNvPicPr>
            <a:picLocks noChangeAspect="1"/>
          </p:cNvPicPr>
          <p:nvPr/>
        </p:nvPicPr>
        <p:blipFill>
          <a:blip r:embed="rId2"/>
          <a:stretch>
            <a:fillRect/>
          </a:stretch>
        </p:blipFill>
        <p:spPr>
          <a:xfrm>
            <a:off x="3069590" y="2790703"/>
            <a:ext cx="6277610" cy="5337297"/>
          </a:xfrm>
          <a:prstGeom prst="rect">
            <a:avLst/>
          </a:prstGeom>
        </p:spPr>
      </p:pic>
      <p:pic>
        <p:nvPicPr>
          <p:cNvPr id="8" name="Picture 7">
            <a:extLst>
              <a:ext uri="{FF2B5EF4-FFF2-40B4-BE49-F238E27FC236}">
                <a16:creationId xmlns:a16="http://schemas.microsoft.com/office/drawing/2014/main" id="{19406419-5A70-4C00-96AC-3A2D3192B7A5}"/>
              </a:ext>
            </a:extLst>
          </p:cNvPr>
          <p:cNvPicPr>
            <a:picLocks noChangeAspect="1"/>
          </p:cNvPicPr>
          <p:nvPr/>
        </p:nvPicPr>
        <p:blipFill>
          <a:blip r:embed="rId3"/>
          <a:stretch>
            <a:fillRect/>
          </a:stretch>
        </p:blipFill>
        <p:spPr>
          <a:xfrm>
            <a:off x="11075670" y="2932943"/>
            <a:ext cx="5979804" cy="5337297"/>
          </a:xfrm>
          <a:prstGeom prst="rect">
            <a:avLst/>
          </a:prstGeom>
        </p:spPr>
      </p:pic>
      <p:pic>
        <p:nvPicPr>
          <p:cNvPr id="10" name="Picture 9">
            <a:extLst>
              <a:ext uri="{FF2B5EF4-FFF2-40B4-BE49-F238E27FC236}">
                <a16:creationId xmlns:a16="http://schemas.microsoft.com/office/drawing/2014/main" id="{01B16C89-E08C-4F6C-8C89-AAE5A93B5CC7}"/>
              </a:ext>
            </a:extLst>
          </p:cNvPr>
          <p:cNvPicPr>
            <a:picLocks noChangeAspect="1"/>
          </p:cNvPicPr>
          <p:nvPr/>
        </p:nvPicPr>
        <p:blipFill>
          <a:blip r:embed="rId4"/>
          <a:stretch>
            <a:fillRect/>
          </a:stretch>
        </p:blipFill>
        <p:spPr>
          <a:xfrm>
            <a:off x="18783944" y="2932943"/>
            <a:ext cx="4888856" cy="5195057"/>
          </a:xfrm>
          <a:prstGeom prst="rect">
            <a:avLst/>
          </a:prstGeom>
        </p:spPr>
      </p:pic>
    </p:spTree>
    <p:extLst>
      <p:ext uri="{BB962C8B-B14F-4D97-AF65-F5344CB8AC3E}">
        <p14:creationId xmlns:p14="http://schemas.microsoft.com/office/powerpoint/2010/main" val="3578693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E5C1-475A-4353-95C8-1B8339CA7E9D}"/>
              </a:ext>
            </a:extLst>
          </p:cNvPr>
          <p:cNvSpPr>
            <a:spLocks noGrp="1"/>
          </p:cNvSpPr>
          <p:nvPr>
            <p:ph type="title"/>
          </p:nvPr>
        </p:nvSpPr>
        <p:spPr/>
        <p:txBody>
          <a:bodyPr/>
          <a:lstStyle/>
          <a:p>
            <a:r>
              <a:rPr lang="en-IN" sz="7900" dirty="0">
                <a:solidFill>
                  <a:schemeClr val="bg2"/>
                </a:solidFill>
              </a:rPr>
              <a:t>Discussion</a:t>
            </a:r>
          </a:p>
        </p:txBody>
      </p:sp>
      <p:sp>
        <p:nvSpPr>
          <p:cNvPr id="3" name="Text Placeholder 2">
            <a:extLst>
              <a:ext uri="{FF2B5EF4-FFF2-40B4-BE49-F238E27FC236}">
                <a16:creationId xmlns:a16="http://schemas.microsoft.com/office/drawing/2014/main" id="{8E855188-3181-49F3-AD59-40FC98F69AF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32DAEB8-30A5-4148-A787-118684A107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402805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A29D5-0873-476F-9157-3C17F5D1A7E4}"/>
              </a:ext>
            </a:extLst>
          </p:cNvPr>
          <p:cNvSpPr>
            <a:spLocks noGrp="1"/>
          </p:cNvSpPr>
          <p:nvPr>
            <p:ph type="title"/>
          </p:nvPr>
        </p:nvSpPr>
        <p:spPr/>
        <p:txBody>
          <a:bodyPr/>
          <a:lstStyle/>
          <a:p>
            <a:r>
              <a:rPr lang="en-IN" sz="7900" dirty="0">
                <a:solidFill>
                  <a:schemeClr val="bg2"/>
                </a:solidFill>
              </a:rPr>
              <a:t>Model Deployment</a:t>
            </a:r>
          </a:p>
        </p:txBody>
      </p:sp>
      <p:sp>
        <p:nvSpPr>
          <p:cNvPr id="3" name="Text Placeholder 2">
            <a:extLst>
              <a:ext uri="{FF2B5EF4-FFF2-40B4-BE49-F238E27FC236}">
                <a16:creationId xmlns:a16="http://schemas.microsoft.com/office/drawing/2014/main" id="{69E63CF6-9655-4A6C-A517-C6BED3A74FFE}"/>
              </a:ext>
            </a:extLst>
          </p:cNvPr>
          <p:cNvSpPr>
            <a:spLocks noGrp="1"/>
          </p:cNvSpPr>
          <p:nvPr>
            <p:ph type="body" idx="1"/>
          </p:nvPr>
        </p:nvSpPr>
        <p:spPr/>
        <p:txBody>
          <a:bodyPr/>
          <a:lstStyle/>
          <a:p>
            <a:r>
              <a:rPr lang="en-IN" sz="4400" dirty="0"/>
              <a:t>Login Page</a:t>
            </a:r>
          </a:p>
          <a:p>
            <a:pPr marL="38100" indent="0">
              <a:buNone/>
            </a:pPr>
            <a:endParaRPr lang="en-IN" sz="4400" dirty="0"/>
          </a:p>
        </p:txBody>
      </p:sp>
      <p:sp>
        <p:nvSpPr>
          <p:cNvPr id="4" name="Slide Number Placeholder 3">
            <a:extLst>
              <a:ext uri="{FF2B5EF4-FFF2-40B4-BE49-F238E27FC236}">
                <a16:creationId xmlns:a16="http://schemas.microsoft.com/office/drawing/2014/main" id="{3AAE12A9-8757-4633-80ED-15B7B7CA65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98812C46-F781-4640-90D7-96E463D9EED5}"/>
              </a:ext>
            </a:extLst>
          </p:cNvPr>
          <p:cNvPicPr>
            <a:picLocks noChangeAspect="1"/>
          </p:cNvPicPr>
          <p:nvPr/>
        </p:nvPicPr>
        <p:blipFill>
          <a:blip r:embed="rId2"/>
          <a:stretch>
            <a:fillRect/>
          </a:stretch>
        </p:blipFill>
        <p:spPr>
          <a:xfrm>
            <a:off x="6124353" y="4742121"/>
            <a:ext cx="17735107" cy="7825563"/>
          </a:xfrm>
          <a:prstGeom prst="rect">
            <a:avLst/>
          </a:prstGeom>
        </p:spPr>
      </p:pic>
    </p:spTree>
    <p:extLst>
      <p:ext uri="{BB962C8B-B14F-4D97-AF65-F5344CB8AC3E}">
        <p14:creationId xmlns:p14="http://schemas.microsoft.com/office/powerpoint/2010/main" val="3847845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D600-964A-4378-AB3A-1F8554CC27C7}"/>
              </a:ext>
            </a:extLst>
          </p:cNvPr>
          <p:cNvSpPr>
            <a:spLocks noGrp="1"/>
          </p:cNvSpPr>
          <p:nvPr>
            <p:ph type="title"/>
          </p:nvPr>
        </p:nvSpPr>
        <p:spPr>
          <a:xfrm>
            <a:off x="2743200" y="595049"/>
            <a:ext cx="23317800" cy="45719"/>
          </a:xfrm>
        </p:spPr>
        <p:txBody>
          <a:bodyPr/>
          <a:lstStyle/>
          <a:p>
            <a:endParaRPr lang="en-IN" dirty="0"/>
          </a:p>
        </p:txBody>
      </p:sp>
      <p:sp>
        <p:nvSpPr>
          <p:cNvPr id="3" name="Text Placeholder 2">
            <a:extLst>
              <a:ext uri="{FF2B5EF4-FFF2-40B4-BE49-F238E27FC236}">
                <a16:creationId xmlns:a16="http://schemas.microsoft.com/office/drawing/2014/main" id="{424346D2-9078-4F71-A391-E26F58E84C6E}"/>
              </a:ext>
            </a:extLst>
          </p:cNvPr>
          <p:cNvSpPr>
            <a:spLocks noGrp="1"/>
          </p:cNvSpPr>
          <p:nvPr>
            <p:ph type="body" idx="1"/>
          </p:nvPr>
        </p:nvSpPr>
        <p:spPr>
          <a:xfrm>
            <a:off x="2743200" y="917591"/>
            <a:ext cx="23317800" cy="12125310"/>
          </a:xfrm>
        </p:spPr>
        <p:txBody>
          <a:bodyPr/>
          <a:lstStyle/>
          <a:p>
            <a:r>
              <a:rPr lang="en-IN" sz="4400" dirty="0"/>
              <a:t>Home Page</a:t>
            </a:r>
          </a:p>
          <a:p>
            <a:pPr marL="38100" indent="0">
              <a:buNone/>
            </a:pPr>
            <a:endParaRPr lang="en-IN" sz="4400" dirty="0"/>
          </a:p>
        </p:txBody>
      </p:sp>
      <p:sp>
        <p:nvSpPr>
          <p:cNvPr id="4" name="Slide Number Placeholder 3">
            <a:extLst>
              <a:ext uri="{FF2B5EF4-FFF2-40B4-BE49-F238E27FC236}">
                <a16:creationId xmlns:a16="http://schemas.microsoft.com/office/drawing/2014/main" id="{44C0EDEC-1364-44FE-A84E-6F2A598DE7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pic>
        <p:nvPicPr>
          <p:cNvPr id="6" name="Picture 5">
            <a:extLst>
              <a:ext uri="{FF2B5EF4-FFF2-40B4-BE49-F238E27FC236}">
                <a16:creationId xmlns:a16="http://schemas.microsoft.com/office/drawing/2014/main" id="{840B4C94-CC08-48EE-AD46-BC9EAE440FE2}"/>
              </a:ext>
            </a:extLst>
          </p:cNvPr>
          <p:cNvPicPr>
            <a:picLocks noChangeAspect="1"/>
          </p:cNvPicPr>
          <p:nvPr/>
        </p:nvPicPr>
        <p:blipFill>
          <a:blip r:embed="rId2"/>
          <a:stretch>
            <a:fillRect/>
          </a:stretch>
        </p:blipFill>
        <p:spPr>
          <a:xfrm>
            <a:off x="3487479" y="2424223"/>
            <a:ext cx="20669693" cy="10895501"/>
          </a:xfrm>
          <a:prstGeom prst="rect">
            <a:avLst/>
          </a:prstGeom>
        </p:spPr>
      </p:pic>
    </p:spTree>
    <p:extLst>
      <p:ext uri="{BB962C8B-B14F-4D97-AF65-F5344CB8AC3E}">
        <p14:creationId xmlns:p14="http://schemas.microsoft.com/office/powerpoint/2010/main" val="376738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9349-BAF7-43FB-9FE3-675A1CADB38E}"/>
              </a:ext>
            </a:extLst>
          </p:cNvPr>
          <p:cNvSpPr>
            <a:spLocks noGrp="1"/>
          </p:cNvSpPr>
          <p:nvPr>
            <p:ph type="title"/>
          </p:nvPr>
        </p:nvSpPr>
        <p:spPr>
          <a:xfrm flipV="1">
            <a:off x="2743200" y="531628"/>
            <a:ext cx="23317800" cy="63421"/>
          </a:xfrm>
        </p:spPr>
        <p:txBody>
          <a:bodyPr/>
          <a:lstStyle/>
          <a:p>
            <a:endParaRPr lang="en-IN" sz="7900" dirty="0"/>
          </a:p>
        </p:txBody>
      </p:sp>
      <p:sp>
        <p:nvSpPr>
          <p:cNvPr id="3" name="Text Placeholder 2">
            <a:extLst>
              <a:ext uri="{FF2B5EF4-FFF2-40B4-BE49-F238E27FC236}">
                <a16:creationId xmlns:a16="http://schemas.microsoft.com/office/drawing/2014/main" id="{3057B585-27F9-4605-9B10-54853FCA81D7}"/>
              </a:ext>
            </a:extLst>
          </p:cNvPr>
          <p:cNvSpPr>
            <a:spLocks noGrp="1"/>
          </p:cNvSpPr>
          <p:nvPr>
            <p:ph type="body" idx="1"/>
          </p:nvPr>
        </p:nvSpPr>
        <p:spPr>
          <a:xfrm>
            <a:off x="2743200" y="807700"/>
            <a:ext cx="23317800" cy="12235200"/>
          </a:xfrm>
        </p:spPr>
        <p:txBody>
          <a:bodyPr/>
          <a:lstStyle/>
          <a:p>
            <a:r>
              <a:rPr lang="en-IN" sz="4400" dirty="0"/>
              <a:t>Student Management</a:t>
            </a:r>
          </a:p>
          <a:p>
            <a:pPr marL="38100" indent="0">
              <a:buNone/>
            </a:pPr>
            <a:endParaRPr lang="en-IN" sz="4400" dirty="0"/>
          </a:p>
        </p:txBody>
      </p:sp>
      <p:sp>
        <p:nvSpPr>
          <p:cNvPr id="4" name="Slide Number Placeholder 3">
            <a:extLst>
              <a:ext uri="{FF2B5EF4-FFF2-40B4-BE49-F238E27FC236}">
                <a16:creationId xmlns:a16="http://schemas.microsoft.com/office/drawing/2014/main" id="{9C9BAD7E-3A44-4C71-891A-8EE16FCBD4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8D1B5A42-5DCE-485A-AD9C-CCCD1C37BE21}"/>
              </a:ext>
            </a:extLst>
          </p:cNvPr>
          <p:cNvPicPr>
            <a:picLocks noChangeAspect="1"/>
          </p:cNvPicPr>
          <p:nvPr/>
        </p:nvPicPr>
        <p:blipFill>
          <a:blip r:embed="rId2"/>
          <a:stretch>
            <a:fillRect/>
          </a:stretch>
        </p:blipFill>
        <p:spPr>
          <a:xfrm>
            <a:off x="3062178" y="2488019"/>
            <a:ext cx="21796744" cy="9952073"/>
          </a:xfrm>
          <a:prstGeom prst="rect">
            <a:avLst/>
          </a:prstGeom>
        </p:spPr>
      </p:pic>
    </p:spTree>
    <p:extLst>
      <p:ext uri="{BB962C8B-B14F-4D97-AF65-F5344CB8AC3E}">
        <p14:creationId xmlns:p14="http://schemas.microsoft.com/office/powerpoint/2010/main" val="3384143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EEC6-51C0-4FDD-9D1D-82CB10B0D932}"/>
              </a:ext>
            </a:extLst>
          </p:cNvPr>
          <p:cNvSpPr>
            <a:spLocks noGrp="1"/>
          </p:cNvSpPr>
          <p:nvPr>
            <p:ph type="title"/>
          </p:nvPr>
        </p:nvSpPr>
        <p:spPr>
          <a:xfrm>
            <a:off x="2743200" y="595049"/>
            <a:ext cx="23317800" cy="45719"/>
          </a:xfrm>
        </p:spPr>
        <p:txBody>
          <a:bodyPr/>
          <a:lstStyle/>
          <a:p>
            <a:endParaRPr lang="en-IN" dirty="0"/>
          </a:p>
        </p:txBody>
      </p:sp>
      <p:sp>
        <p:nvSpPr>
          <p:cNvPr id="3" name="Text Placeholder 2">
            <a:extLst>
              <a:ext uri="{FF2B5EF4-FFF2-40B4-BE49-F238E27FC236}">
                <a16:creationId xmlns:a16="http://schemas.microsoft.com/office/drawing/2014/main" id="{FFFA8B71-7B38-4366-AD6A-A2B35E9DE963}"/>
              </a:ext>
            </a:extLst>
          </p:cNvPr>
          <p:cNvSpPr>
            <a:spLocks noGrp="1"/>
          </p:cNvSpPr>
          <p:nvPr>
            <p:ph type="body" idx="1"/>
          </p:nvPr>
        </p:nvSpPr>
        <p:spPr>
          <a:xfrm>
            <a:off x="1148316" y="1066445"/>
            <a:ext cx="24912684" cy="11976455"/>
          </a:xfrm>
        </p:spPr>
        <p:txBody>
          <a:bodyPr/>
          <a:lstStyle/>
          <a:p>
            <a:r>
              <a:rPr lang="en-IN" sz="4400" dirty="0"/>
              <a:t>Data Training</a:t>
            </a:r>
          </a:p>
          <a:p>
            <a:pPr marL="38100" indent="0">
              <a:buNone/>
            </a:pPr>
            <a:endParaRPr lang="en-IN" sz="4400" dirty="0"/>
          </a:p>
        </p:txBody>
      </p:sp>
      <p:sp>
        <p:nvSpPr>
          <p:cNvPr id="4" name="Slide Number Placeholder 3">
            <a:extLst>
              <a:ext uri="{FF2B5EF4-FFF2-40B4-BE49-F238E27FC236}">
                <a16:creationId xmlns:a16="http://schemas.microsoft.com/office/drawing/2014/main" id="{249B28CB-B085-4C29-A5D5-8A952D82C87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6" name="Picture 5">
            <a:extLst>
              <a:ext uri="{FF2B5EF4-FFF2-40B4-BE49-F238E27FC236}">
                <a16:creationId xmlns:a16="http://schemas.microsoft.com/office/drawing/2014/main" id="{DCFCB410-6A23-4A3A-826E-49C590F6A3FD}"/>
              </a:ext>
            </a:extLst>
          </p:cNvPr>
          <p:cNvPicPr>
            <a:picLocks noChangeAspect="1"/>
          </p:cNvPicPr>
          <p:nvPr/>
        </p:nvPicPr>
        <p:blipFill>
          <a:blip r:embed="rId2"/>
          <a:stretch>
            <a:fillRect/>
          </a:stretch>
        </p:blipFill>
        <p:spPr>
          <a:xfrm>
            <a:off x="1148316" y="2190307"/>
            <a:ext cx="24912683" cy="10441171"/>
          </a:xfrm>
          <a:prstGeom prst="rect">
            <a:avLst/>
          </a:prstGeom>
        </p:spPr>
      </p:pic>
    </p:spTree>
    <p:extLst>
      <p:ext uri="{BB962C8B-B14F-4D97-AF65-F5344CB8AC3E}">
        <p14:creationId xmlns:p14="http://schemas.microsoft.com/office/powerpoint/2010/main" val="179461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B1A70-19BE-4762-B6E5-C9BDE5CBB3DB}"/>
              </a:ext>
            </a:extLst>
          </p:cNvPr>
          <p:cNvSpPr>
            <a:spLocks noGrp="1"/>
          </p:cNvSpPr>
          <p:nvPr>
            <p:ph type="title"/>
          </p:nvPr>
        </p:nvSpPr>
        <p:spPr>
          <a:xfrm>
            <a:off x="2743200" y="424928"/>
            <a:ext cx="23317800" cy="234291"/>
          </a:xfrm>
        </p:spPr>
        <p:txBody>
          <a:bodyPr/>
          <a:lstStyle/>
          <a:p>
            <a:endParaRPr lang="en-IN"/>
          </a:p>
        </p:txBody>
      </p:sp>
      <p:sp>
        <p:nvSpPr>
          <p:cNvPr id="3" name="Text Placeholder 2">
            <a:extLst>
              <a:ext uri="{FF2B5EF4-FFF2-40B4-BE49-F238E27FC236}">
                <a16:creationId xmlns:a16="http://schemas.microsoft.com/office/drawing/2014/main" id="{CC74E3BD-0AD3-4532-9A7E-856CD65DB87A}"/>
              </a:ext>
            </a:extLst>
          </p:cNvPr>
          <p:cNvSpPr>
            <a:spLocks noGrp="1"/>
          </p:cNvSpPr>
          <p:nvPr>
            <p:ph type="body" idx="1"/>
          </p:nvPr>
        </p:nvSpPr>
        <p:spPr>
          <a:xfrm>
            <a:off x="701749" y="935665"/>
            <a:ext cx="25359251" cy="12107235"/>
          </a:xfrm>
        </p:spPr>
        <p:txBody>
          <a:bodyPr/>
          <a:lstStyle/>
          <a:p>
            <a:r>
              <a:rPr lang="en-IN" sz="4400" dirty="0"/>
              <a:t>Attendance Report</a:t>
            </a:r>
          </a:p>
          <a:p>
            <a:pPr marL="38100" indent="0">
              <a:buNone/>
            </a:pPr>
            <a:endParaRPr lang="en-IN" sz="4400" dirty="0"/>
          </a:p>
        </p:txBody>
      </p:sp>
      <p:sp>
        <p:nvSpPr>
          <p:cNvPr id="4" name="Slide Number Placeholder 3">
            <a:extLst>
              <a:ext uri="{FF2B5EF4-FFF2-40B4-BE49-F238E27FC236}">
                <a16:creationId xmlns:a16="http://schemas.microsoft.com/office/drawing/2014/main" id="{7F4AE7D9-5F03-47AB-8191-7D59DBD5DEA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8D832486-DECD-4359-A264-1A9735D17588}"/>
              </a:ext>
            </a:extLst>
          </p:cNvPr>
          <p:cNvPicPr>
            <a:picLocks noChangeAspect="1"/>
          </p:cNvPicPr>
          <p:nvPr/>
        </p:nvPicPr>
        <p:blipFill>
          <a:blip r:embed="rId2"/>
          <a:stretch>
            <a:fillRect/>
          </a:stretch>
        </p:blipFill>
        <p:spPr>
          <a:xfrm>
            <a:off x="1531088" y="2232836"/>
            <a:ext cx="23987051" cy="10611293"/>
          </a:xfrm>
          <a:prstGeom prst="rect">
            <a:avLst/>
          </a:prstGeom>
        </p:spPr>
      </p:pic>
    </p:spTree>
    <p:extLst>
      <p:ext uri="{BB962C8B-B14F-4D97-AF65-F5344CB8AC3E}">
        <p14:creationId xmlns:p14="http://schemas.microsoft.com/office/powerpoint/2010/main" val="1161075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A7D7-334F-45E3-BE4A-D3DADB79A0C3}"/>
              </a:ext>
            </a:extLst>
          </p:cNvPr>
          <p:cNvSpPr>
            <a:spLocks noGrp="1"/>
          </p:cNvSpPr>
          <p:nvPr>
            <p:ph type="title"/>
          </p:nvPr>
        </p:nvSpPr>
        <p:spPr>
          <a:xfrm>
            <a:off x="2743200" y="595049"/>
            <a:ext cx="23317800" cy="45719"/>
          </a:xfrm>
        </p:spPr>
        <p:txBody>
          <a:bodyPr/>
          <a:lstStyle/>
          <a:p>
            <a:endParaRPr lang="en-IN" dirty="0"/>
          </a:p>
        </p:txBody>
      </p:sp>
      <p:sp>
        <p:nvSpPr>
          <p:cNvPr id="3" name="Text Placeholder 2">
            <a:extLst>
              <a:ext uri="{FF2B5EF4-FFF2-40B4-BE49-F238E27FC236}">
                <a16:creationId xmlns:a16="http://schemas.microsoft.com/office/drawing/2014/main" id="{6FF9B71F-7FCB-4660-9190-CA1607880DFD}"/>
              </a:ext>
            </a:extLst>
          </p:cNvPr>
          <p:cNvSpPr>
            <a:spLocks noGrp="1"/>
          </p:cNvSpPr>
          <p:nvPr>
            <p:ph type="body" idx="1"/>
          </p:nvPr>
        </p:nvSpPr>
        <p:spPr>
          <a:xfrm>
            <a:off x="1275907" y="1045181"/>
            <a:ext cx="24785093" cy="11997720"/>
          </a:xfrm>
        </p:spPr>
        <p:txBody>
          <a:bodyPr/>
          <a:lstStyle/>
          <a:p>
            <a:r>
              <a:rPr lang="en-IN" sz="4400" dirty="0"/>
              <a:t>Admin Dashboard</a:t>
            </a:r>
          </a:p>
          <a:p>
            <a:pPr marL="38100" indent="0">
              <a:buNone/>
            </a:pPr>
            <a:endParaRPr lang="en-IN" sz="4400" dirty="0"/>
          </a:p>
        </p:txBody>
      </p:sp>
      <p:sp>
        <p:nvSpPr>
          <p:cNvPr id="4" name="Slide Number Placeholder 3">
            <a:extLst>
              <a:ext uri="{FF2B5EF4-FFF2-40B4-BE49-F238E27FC236}">
                <a16:creationId xmlns:a16="http://schemas.microsoft.com/office/drawing/2014/main" id="{6047BC75-380F-4E03-B98B-3544ED2AB3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B29E9245-DA51-40C5-A0C8-9C2EDA37E23D}"/>
              </a:ext>
            </a:extLst>
          </p:cNvPr>
          <p:cNvPicPr>
            <a:picLocks noChangeAspect="1"/>
          </p:cNvPicPr>
          <p:nvPr/>
        </p:nvPicPr>
        <p:blipFill>
          <a:blip r:embed="rId2"/>
          <a:stretch>
            <a:fillRect/>
          </a:stretch>
        </p:blipFill>
        <p:spPr>
          <a:xfrm>
            <a:off x="8591107" y="2870791"/>
            <a:ext cx="8803757" cy="8633637"/>
          </a:xfrm>
          <a:prstGeom prst="rect">
            <a:avLst/>
          </a:prstGeom>
        </p:spPr>
      </p:pic>
    </p:spTree>
    <p:extLst>
      <p:ext uri="{BB962C8B-B14F-4D97-AF65-F5344CB8AC3E}">
        <p14:creationId xmlns:p14="http://schemas.microsoft.com/office/powerpoint/2010/main" val="545895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0"/>
          <p:cNvSpPr txBox="1">
            <a:spLocks noGrp="1"/>
          </p:cNvSpPr>
          <p:nvPr>
            <p:ph type="title"/>
          </p:nvPr>
        </p:nvSpPr>
        <p:spPr>
          <a:xfrm>
            <a:off x="11053763" y="6088063"/>
            <a:ext cx="6142037" cy="1468437"/>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7200">
                <a:solidFill>
                  <a:srgbClr val="1F497D"/>
                </a:solidFill>
                <a:latin typeface="Arial" panose="020B0604020202020204"/>
                <a:ea typeface="Arial" panose="020B0604020202020204"/>
                <a:cs typeface="Arial" panose="020B0604020202020204"/>
                <a:sym typeface="Arial" panose="020B0604020202020204"/>
              </a:rPr>
              <a:t>THANK YOU!</a:t>
            </a:r>
          </a:p>
        </p:txBody>
      </p:sp>
      <p:sp>
        <p:nvSpPr>
          <p:cNvPr id="280" name="Google Shape;280;p10"/>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29</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81" name="Google Shape;281;p10"/>
          <p:cNvSpPr txBox="1"/>
          <p:nvPr/>
        </p:nvSpPr>
        <p:spPr>
          <a:xfrm>
            <a:off x="842963" y="2470150"/>
            <a:ext cx="24244300" cy="1468438"/>
          </a:xfrm>
          <a:prstGeom prst="rect">
            <a:avLst/>
          </a:prstGeom>
          <a:noFill/>
          <a:ln>
            <a:noFill/>
          </a:ln>
        </p:spPr>
        <p:txBody>
          <a:bodyPr spcFirstLastPara="1" wrap="square" lIns="178500" tIns="178500" rIns="178500" bIns="178500" anchor="t" anchorCtr="0">
            <a:spAutoFit/>
          </a:bodyPr>
          <a:lstStyle/>
          <a:p>
            <a:pPr marL="0" marR="0" lvl="0" indent="0" algn="l" rtl="0">
              <a:lnSpc>
                <a:spcPct val="115000"/>
              </a:lnSpc>
              <a:spcBef>
                <a:spcPts val="0"/>
              </a:spcBef>
              <a:spcAft>
                <a:spcPts val="0"/>
              </a:spcAft>
              <a:buNone/>
            </a:pPr>
            <a:endParaRPr sz="7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2" name="Google Shape;282;p10"/>
          <p:cNvSpPr txBox="1">
            <a:spLocks noGrp="1"/>
          </p:cNvSpPr>
          <p:nvPr>
            <p:ph type="ftr" idx="11"/>
          </p:nvPr>
        </p:nvSpPr>
        <p:spPr>
          <a:xfrm>
            <a:off x="5246688" y="13314363"/>
            <a:ext cx="20245387" cy="989012"/>
          </a:xfrm>
          <a:prstGeom prst="rect">
            <a:avLst/>
          </a:prstGeom>
          <a:noFill/>
          <a:ln>
            <a:noFill/>
          </a:ln>
        </p:spPr>
        <p:txBody>
          <a:bodyPr spcFirstLastPara="1" wrap="square" lIns="178500" tIns="89225" rIns="178500" bIns="89225" anchor="ctr" anchorCtr="0">
            <a:noAutofit/>
          </a:bodyPr>
          <a:lstStyle/>
          <a:p>
            <a:pPr marL="0" lvl="0" indent="0" algn="l" rtl="0">
              <a:spcBef>
                <a:spcPts val="0"/>
              </a:spcBef>
              <a:spcAft>
                <a:spcPts val="0"/>
              </a:spcAft>
              <a:buClr>
                <a:srgbClr val="000000"/>
              </a:buClr>
              <a:buSzPts val="2700"/>
              <a:buFont typeface="Arial" panose="020B0604020202020204"/>
              <a:buNone/>
            </a:pPr>
            <a:r>
              <a:rPr lang="en-US" sz="30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a:t>
            </a:r>
            <a:r>
              <a:rPr lang="en-US" sz="2700" b="0" i="0" u="none" strike="noStrike" cap="none">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
          <p:cNvSpPr txBox="1">
            <a:spLocks noGrp="1"/>
          </p:cNvSpPr>
          <p:nvPr>
            <p:ph type="title"/>
          </p:nvPr>
        </p:nvSpPr>
        <p:spPr>
          <a:xfrm>
            <a:off x="1809750" y="665163"/>
            <a:ext cx="23317200" cy="1427162"/>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6000" dirty="0">
                <a:solidFill>
                  <a:srgbClr val="1F497D"/>
                </a:solidFill>
                <a:latin typeface="Arial" panose="020B0604020202020204"/>
                <a:ea typeface="Arial" panose="020B0604020202020204"/>
                <a:cs typeface="Arial" panose="020B0604020202020204"/>
                <a:sym typeface="Arial" panose="020B0604020202020204"/>
              </a:rPr>
              <a:t>Introduction</a:t>
            </a:r>
          </a:p>
        </p:txBody>
      </p:sp>
      <p:sp>
        <p:nvSpPr>
          <p:cNvPr id="219" name="Google Shape;219;p3"/>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3</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20" name="Google Shape;220;p3"/>
          <p:cNvSpPr txBox="1"/>
          <p:nvPr/>
        </p:nvSpPr>
        <p:spPr>
          <a:xfrm>
            <a:off x="1641475" y="2061845"/>
            <a:ext cx="21123275" cy="11152188"/>
          </a:xfrm>
          <a:prstGeom prst="rect">
            <a:avLst/>
          </a:prstGeom>
          <a:noFill/>
          <a:ln>
            <a:noFill/>
          </a:ln>
        </p:spPr>
        <p:txBody>
          <a:bodyPr spcFirstLastPara="1" wrap="square" lIns="178500" tIns="178500" rIns="178500" bIns="178500" anchor="t" anchorCtr="0">
            <a:noAutofit/>
          </a:bodyPr>
          <a:lstStyle/>
          <a:p>
            <a:pPr marL="1587500" marR="0" lvl="0" indent="-685800" algn="just" rtl="0">
              <a:spcBef>
                <a:spcPts val="0"/>
              </a:spcBef>
              <a:spcAft>
                <a:spcPts val="0"/>
              </a:spcAft>
              <a:buFont typeface="Arial" panose="020B0604020202020204" pitchFamily="34" charset="0"/>
              <a:buChar char="•"/>
            </a:pPr>
            <a:r>
              <a:rPr lang="en-US" sz="4800" b="0" i="0" u="none" strike="noStrike" cap="none" dirty="0">
                <a:solidFill>
                  <a:srgbClr val="000000"/>
                </a:solidFill>
                <a:latin typeface="Arial" panose="020B0604020202020204"/>
                <a:ea typeface="Arial" panose="020B0604020202020204"/>
                <a:cs typeface="Arial" panose="020B0604020202020204"/>
                <a:sym typeface="Arial" panose="020B0604020202020204"/>
              </a:rPr>
              <a:t>Over the past decade, taking down students’ attendance process had been developed and changed.</a:t>
            </a:r>
          </a:p>
          <a:p>
            <a:pPr marL="1587500" marR="0" lvl="0" indent="-685800" algn="just" rtl="0">
              <a:spcBef>
                <a:spcPts val="0"/>
              </a:spcBef>
              <a:spcAft>
                <a:spcPts val="0"/>
              </a:spcAft>
              <a:buFont typeface="Arial" panose="020B0604020202020204" pitchFamily="34" charset="0"/>
              <a:buChar char="•"/>
            </a:pPr>
            <a:r>
              <a:rPr lang="en-US" sz="4800" b="0" i="0" u="none" strike="noStrike" cap="none" dirty="0">
                <a:solidFill>
                  <a:srgbClr val="000000"/>
                </a:solidFill>
                <a:latin typeface="Arial" panose="020B0604020202020204"/>
                <a:ea typeface="Arial" panose="020B0604020202020204"/>
                <a:cs typeface="Arial" panose="020B0604020202020204"/>
                <a:sym typeface="Arial" panose="020B0604020202020204"/>
              </a:rPr>
              <a:t>The driven force of this development is the desire to automate, facilitate, speed up and save time and efforts. </a:t>
            </a:r>
          </a:p>
          <a:p>
            <a:pPr marL="1587500" marR="0" lvl="0" indent="-685800" algn="just" rtl="0">
              <a:spcBef>
                <a:spcPts val="0"/>
              </a:spcBef>
              <a:spcAft>
                <a:spcPts val="0"/>
              </a:spcAft>
              <a:buFont typeface="Arial" panose="020B0604020202020204" pitchFamily="34" charset="0"/>
              <a:buChar char="•"/>
            </a:pPr>
            <a:r>
              <a:rPr lang="en-US" sz="4800" b="0" i="0" u="none" strike="noStrike" cap="none" dirty="0">
                <a:solidFill>
                  <a:srgbClr val="000000"/>
                </a:solidFill>
                <a:latin typeface="Arial" panose="020B0604020202020204"/>
                <a:ea typeface="Arial" panose="020B0604020202020204"/>
                <a:cs typeface="Arial" panose="020B0604020202020204"/>
                <a:sym typeface="Arial" panose="020B0604020202020204"/>
              </a:rPr>
              <a:t>In this project, we attempt to reduce wasted time, eliminate buddy clocking, and automate the process. </a:t>
            </a:r>
          </a:p>
          <a:p>
            <a:pPr marL="1587500" marR="0" lvl="0" indent="-685800" algn="just" rtl="0">
              <a:spcBef>
                <a:spcPts val="0"/>
              </a:spcBef>
              <a:spcAft>
                <a:spcPts val="0"/>
              </a:spcAft>
              <a:buFont typeface="Arial" panose="020B0604020202020204" pitchFamily="34" charset="0"/>
              <a:buChar char="•"/>
            </a:pPr>
            <a:r>
              <a:rPr lang="en-US" sz="4800" b="0" i="0" u="none" strike="noStrike" cap="none" dirty="0">
                <a:solidFill>
                  <a:srgbClr val="000000"/>
                </a:solidFill>
                <a:latin typeface="Arial" panose="020B0604020202020204"/>
                <a:ea typeface="Arial" panose="020B0604020202020204"/>
                <a:cs typeface="Arial" panose="020B0604020202020204"/>
                <a:sym typeface="Arial" panose="020B0604020202020204"/>
              </a:rPr>
              <a:t>Our system uses facial recognition technology to record the attendance through a high resolution digital camera that detects and recognizes faces and compare the recognize faces with students’ faces images stored in faces database.</a:t>
            </a:r>
          </a:p>
          <a:p>
            <a:pPr marL="1587500" marR="0" lvl="0" indent="-685800" algn="just" rtl="0">
              <a:spcBef>
                <a:spcPts val="0"/>
              </a:spcBef>
              <a:spcAft>
                <a:spcPts val="0"/>
              </a:spcAft>
              <a:buFont typeface="Arial" panose="020B0604020202020204" pitchFamily="34" charset="0"/>
              <a:buChar char="•"/>
            </a:pPr>
            <a:r>
              <a:rPr lang="en-US" sz="4800" b="0" i="0" u="none" strike="noStrike" cap="none" dirty="0">
                <a:solidFill>
                  <a:srgbClr val="000000"/>
                </a:solidFill>
                <a:latin typeface="Arial" panose="020B0604020202020204"/>
                <a:ea typeface="Arial" panose="020B0604020202020204"/>
                <a:cs typeface="Arial" panose="020B0604020202020204"/>
                <a:sym typeface="Arial" panose="020B0604020202020204"/>
              </a:rPr>
              <a:t>Once the recognized face matches a stored image, attendance is marked in attendance database for that person. </a:t>
            </a:r>
          </a:p>
          <a:p>
            <a:pPr marL="901700" marR="0" lvl="0" indent="0" algn="just" rtl="0">
              <a:spcBef>
                <a:spcPts val="0"/>
              </a:spcBef>
              <a:spcAft>
                <a:spcPts val="0"/>
              </a:spcAft>
              <a:buNone/>
            </a:pPr>
            <a:endParaRPr sz="4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901700" marR="0" lvl="0" indent="0" algn="just" rtl="0">
              <a:spcBef>
                <a:spcPts val="0"/>
              </a:spcBef>
              <a:spcAft>
                <a:spcPts val="0"/>
              </a:spcAft>
              <a:buNone/>
            </a:pPr>
            <a:endParaRPr sz="4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901700" marR="0" lvl="0" indent="0" algn="just" rtl="0">
              <a:spcBef>
                <a:spcPts val="0"/>
              </a:spcBef>
              <a:spcAft>
                <a:spcPts val="0"/>
              </a:spcAft>
              <a:buNone/>
            </a:pPr>
            <a:endParaRPr sz="4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1" name="Google Shape;221;p3"/>
          <p:cNvSpPr txBox="1">
            <a:spLocks noGrp="1"/>
          </p:cNvSpPr>
          <p:nvPr>
            <p:ph type="ftr" idx="11"/>
          </p:nvPr>
        </p:nvSpPr>
        <p:spPr>
          <a:xfrm>
            <a:off x="5189538" y="13455650"/>
            <a:ext cx="20246975" cy="990600"/>
          </a:xfrm>
          <a:prstGeom prst="rect">
            <a:avLst/>
          </a:prstGeom>
          <a:noFill/>
          <a:ln>
            <a:noFill/>
          </a:ln>
        </p:spPr>
        <p:txBody>
          <a:bodyPr spcFirstLastPara="1" wrap="square" lIns="178500" tIns="89225" rIns="178500" bIns="89225" anchor="ctr" anchorCtr="0">
            <a:noAutofit/>
          </a:bodyPr>
          <a:lstStyle/>
          <a:p>
            <a:pPr lvl="0"/>
            <a:r>
              <a:rPr lang="en-US" sz="30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r>
              <a:rPr lang="en-US" sz="2800" dirty="0">
                <a:latin typeface="Times New Roman" panose="02020603050405020304"/>
                <a:ea typeface="Times New Roman" panose="02020603050405020304"/>
                <a:cs typeface="Times New Roman" panose="02020603050405020304"/>
                <a:sym typeface="Times New Roman" panose="02020603050405020304"/>
              </a:rPr>
              <a:t>Face Recognition Based Attendance System</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
          <p:cNvSpPr txBox="1">
            <a:spLocks noGrp="1"/>
          </p:cNvSpPr>
          <p:nvPr>
            <p:ph type="title"/>
          </p:nvPr>
        </p:nvSpPr>
        <p:spPr>
          <a:xfrm>
            <a:off x="879475" y="317500"/>
            <a:ext cx="23317200" cy="1187450"/>
          </a:xfrm>
          <a:prstGeom prst="rect">
            <a:avLst/>
          </a:prstGeom>
          <a:noFill/>
          <a:ln>
            <a:noFill/>
          </a:ln>
        </p:spPr>
        <p:txBody>
          <a:bodyPr spcFirstLastPara="1" wrap="square" lIns="178500" tIns="89225" rIns="178500" bIns="178500" anchor="b" anchorCtr="0">
            <a:noAutofit/>
          </a:bodyPr>
          <a:lstStyle/>
          <a:p>
            <a:pPr lvl="0"/>
            <a:r>
              <a:rPr lang="en-US" sz="6000" dirty="0">
                <a:solidFill>
                  <a:srgbClr val="1F497D"/>
                </a:solidFill>
              </a:rPr>
              <a:t>Literature survey work</a:t>
            </a:r>
            <a:endParaRPr lang="en-US" sz="6000" dirty="0">
              <a:solidFill>
                <a:srgbClr val="1F497D"/>
              </a:solidFill>
              <a:latin typeface="Arial" panose="020B0604020202020204"/>
              <a:ea typeface="Arial" panose="020B0604020202020204"/>
              <a:cs typeface="Arial" panose="020B0604020202020204"/>
              <a:sym typeface="Arial" panose="020B0604020202020204"/>
            </a:endParaRPr>
          </a:p>
        </p:txBody>
      </p:sp>
      <p:sp>
        <p:nvSpPr>
          <p:cNvPr id="237" name="Google Shape;237;p5"/>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4</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38" name="Google Shape;238;p5"/>
          <p:cNvSpPr txBox="1"/>
          <p:nvPr/>
        </p:nvSpPr>
        <p:spPr>
          <a:xfrm>
            <a:off x="1974850" y="2954338"/>
            <a:ext cx="21124863" cy="776287"/>
          </a:xfrm>
          <a:prstGeom prst="rect">
            <a:avLst/>
          </a:prstGeom>
          <a:noFill/>
          <a:ln>
            <a:noFill/>
          </a:ln>
        </p:spPr>
        <p:txBody>
          <a:bodyPr spcFirstLastPara="1" wrap="square" lIns="178500" tIns="178500" rIns="178500" bIns="178500" anchor="t" anchorCtr="0">
            <a:spAutoFit/>
          </a:bodyPr>
          <a:lstStyle/>
          <a:p>
            <a:pPr marL="0" marR="0" lvl="0" indent="0" algn="l" rtl="0">
              <a:spcBef>
                <a:spcPts val="0"/>
              </a:spcBef>
              <a:spcAft>
                <a:spcPts val="0"/>
              </a:spcAft>
              <a:buNone/>
            </a:pPr>
            <a:endParaRPr sz="2700" b="0" i="0" u="none" strike="noStrike" cap="none">
              <a:solidFill>
                <a:srgbClr val="000000"/>
              </a:solidFill>
              <a:latin typeface="Libre Baskerville" panose="02000000000000000000"/>
              <a:ea typeface="Libre Baskerville" panose="02000000000000000000"/>
              <a:cs typeface="Libre Baskerville" panose="02000000000000000000"/>
              <a:sym typeface="Libre Baskerville" panose="02000000000000000000"/>
            </a:endParaRPr>
          </a:p>
        </p:txBody>
      </p:sp>
      <p:graphicFrame>
        <p:nvGraphicFramePr>
          <p:cNvPr id="239" name="Google Shape;239;p5"/>
          <p:cNvGraphicFramePr/>
          <p:nvPr/>
        </p:nvGraphicFramePr>
        <p:xfrm>
          <a:off x="845189" y="1806450"/>
          <a:ext cx="25741600" cy="10897150"/>
        </p:xfrm>
        <a:graphic>
          <a:graphicData uri="http://schemas.openxmlformats.org/drawingml/2006/table">
            <a:tbl>
              <a:tblPr>
                <a:noFill/>
                <a:tableStyleId>{BB17ECA3-1426-40BE-B264-CBBC7A1CF94F}</a:tableStyleId>
              </a:tblPr>
              <a:tblGrid>
                <a:gridCol w="4554275">
                  <a:extLst>
                    <a:ext uri="{9D8B030D-6E8A-4147-A177-3AD203B41FA5}">
                      <a16:colId xmlns:a16="http://schemas.microsoft.com/office/drawing/2014/main" val="20000"/>
                    </a:ext>
                  </a:extLst>
                </a:gridCol>
                <a:gridCol w="2015900">
                  <a:extLst>
                    <a:ext uri="{9D8B030D-6E8A-4147-A177-3AD203B41FA5}">
                      <a16:colId xmlns:a16="http://schemas.microsoft.com/office/drawing/2014/main" val="20001"/>
                    </a:ext>
                  </a:extLst>
                </a:gridCol>
                <a:gridCol w="4268925">
                  <a:extLst>
                    <a:ext uri="{9D8B030D-6E8A-4147-A177-3AD203B41FA5}">
                      <a16:colId xmlns:a16="http://schemas.microsoft.com/office/drawing/2014/main" val="20002"/>
                    </a:ext>
                  </a:extLst>
                </a:gridCol>
                <a:gridCol w="3265250">
                  <a:extLst>
                    <a:ext uri="{9D8B030D-6E8A-4147-A177-3AD203B41FA5}">
                      <a16:colId xmlns:a16="http://schemas.microsoft.com/office/drawing/2014/main" val="20003"/>
                    </a:ext>
                  </a:extLst>
                </a:gridCol>
                <a:gridCol w="4995125">
                  <a:extLst>
                    <a:ext uri="{9D8B030D-6E8A-4147-A177-3AD203B41FA5}">
                      <a16:colId xmlns:a16="http://schemas.microsoft.com/office/drawing/2014/main" val="20004"/>
                    </a:ext>
                  </a:extLst>
                </a:gridCol>
                <a:gridCol w="6642125">
                  <a:extLst>
                    <a:ext uri="{9D8B030D-6E8A-4147-A177-3AD203B41FA5}">
                      <a16:colId xmlns:a16="http://schemas.microsoft.com/office/drawing/2014/main" val="20005"/>
                    </a:ext>
                  </a:extLst>
                </a:gridCol>
              </a:tblGrid>
              <a:tr h="1218225">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TITLE</a:t>
                      </a:r>
                      <a:endParaRPr sz="3200" b="1" u="none" strike="noStrike" cap="none">
                        <a:solidFill>
                          <a:schemeClr val="lt1"/>
                        </a:solidFill>
                      </a:endParaRPr>
                    </a:p>
                  </a:txBody>
                  <a:tcPr marL="182825" marR="182825" marT="198950" marB="198950">
                    <a:solidFill>
                      <a:schemeClr val="accent1"/>
                    </a:solidFill>
                  </a:tcPr>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YEAR</a:t>
                      </a:r>
                      <a:endParaRPr sz="3200" b="1" u="none" strike="noStrike" cap="none">
                        <a:solidFill>
                          <a:schemeClr val="lt1"/>
                        </a:solidFill>
                      </a:endParaRPr>
                    </a:p>
                  </a:txBody>
                  <a:tcPr marL="182825" marR="182825" marT="198950" marB="198950">
                    <a:solidFill>
                      <a:schemeClr val="accent1"/>
                    </a:solidFill>
                  </a:tcPr>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AUTHOR</a:t>
                      </a:r>
                      <a:endParaRPr sz="3200" b="1" u="none" strike="noStrike" cap="none">
                        <a:solidFill>
                          <a:schemeClr val="lt1"/>
                        </a:solidFill>
                      </a:endParaRPr>
                    </a:p>
                  </a:txBody>
                  <a:tcPr marL="182825" marR="182825" marT="198950" marB="198950">
                    <a:solidFill>
                      <a:schemeClr val="accent1"/>
                    </a:solidFill>
                  </a:tcPr>
                </a:tc>
                <a:tc>
                  <a:txBody>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PUBLISHER</a:t>
                      </a:r>
                      <a:endParaRPr sz="3200" b="1" u="none" strike="noStrike" cap="none">
                        <a:solidFill>
                          <a:schemeClr val="lt1"/>
                        </a:solidFill>
                      </a:endParaRPr>
                    </a:p>
                  </a:txBody>
                  <a:tcPr marL="182825" marR="182825" marT="198950" marB="198950">
                    <a:solidFill>
                      <a:schemeClr val="accent1"/>
                    </a:solidFill>
                  </a:tcPr>
                </a:tc>
                <a:tc>
                  <a:txBody>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REFERENCE LINK </a:t>
                      </a:r>
                      <a:endParaRPr sz="3200" u="none" strike="noStrike" cap="none"/>
                    </a:p>
                  </a:txBody>
                  <a:tcPr marL="182825" marR="182825" marT="198950" marB="198950">
                    <a:solidFill>
                      <a:schemeClr val="accent1"/>
                    </a:solidFill>
                  </a:tcPr>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lt1"/>
                          </a:solidFill>
                        </a:rPr>
                        <a:t>OBSERVATION</a:t>
                      </a:r>
                      <a:endParaRPr sz="3200" b="1" u="none" strike="noStrike" cap="none">
                        <a:solidFill>
                          <a:schemeClr val="lt1"/>
                        </a:solidFill>
                      </a:endParaRPr>
                    </a:p>
                  </a:txBody>
                  <a:tcPr marL="182825" marR="182825" marT="198950" marB="198950">
                    <a:solidFill>
                      <a:schemeClr val="accent1"/>
                    </a:solidFill>
                  </a:tcPr>
                </a:tc>
                <a:extLst>
                  <a:ext uri="{0D108BD9-81ED-4DB2-BD59-A6C34878D82A}">
                    <a16:rowId xmlns:a16="http://schemas.microsoft.com/office/drawing/2014/main" val="10000"/>
                  </a:ext>
                </a:extLst>
              </a:tr>
              <a:tr h="3166475">
                <a:tc>
                  <a:txBody>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u="none" strike="noStrike" cap="none"/>
                        <a:t>Face Recognition based Attendance Management</a:t>
                      </a:r>
                    </a:p>
                    <a:p>
                      <a:pPr marL="0" marR="0" lvl="0" indent="0" algn="l" rtl="0">
                        <a:lnSpc>
                          <a:spcPct val="100000"/>
                        </a:lnSpc>
                        <a:spcBef>
                          <a:spcPts val="0"/>
                        </a:spcBef>
                        <a:spcAft>
                          <a:spcPts val="0"/>
                        </a:spcAft>
                        <a:buClr>
                          <a:srgbClr val="000000"/>
                        </a:buClr>
                        <a:buSzPts val="3200"/>
                        <a:buFont typeface="Arial" panose="020B0604020202020204"/>
                        <a:buNone/>
                      </a:pPr>
                      <a:r>
                        <a:rPr lang="en-US" sz="3200" u="none" strike="noStrike" cap="none"/>
                        <a:t>System</a:t>
                      </a:r>
                      <a:endParaRPr sz="3200" u="none" strike="noStrike" cap="none"/>
                    </a:p>
                  </a:txBody>
                  <a:tcPr marL="182825" marR="182825" marT="198950" marB="198950"/>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solidFill>
                            <a:schemeClr val="dk1"/>
                          </a:solidFill>
                        </a:rPr>
                        <a:t>2020</a:t>
                      </a:r>
                      <a:endParaRPr sz="3200" b="1" u="none" strike="noStrike" cap="none"/>
                    </a:p>
                  </a:txBody>
                  <a:tcPr marL="182825" marR="182825" marT="198950" marB="198950" anchor="ctr"/>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u="none" strike="noStrike" cap="none">
                          <a:solidFill>
                            <a:schemeClr val="dk1"/>
                          </a:solidFill>
                        </a:rPr>
                        <a:t>Smitha, Pavithra S Hegde, Afshin</a:t>
                      </a:r>
                      <a:endParaRPr sz="3200" u="none" strike="noStrike" cap="none">
                        <a:solidFill>
                          <a:schemeClr val="dk1"/>
                        </a:solidFill>
                      </a:endParaRPr>
                    </a:p>
                  </a:txBody>
                  <a:tcPr marL="182825" marR="182825" marT="198950" marB="198950" anchor="ctr"/>
                </a:tc>
                <a:tc>
                  <a:txBody>
                    <a:bodyPr/>
                    <a:lstStyle/>
                    <a:p>
                      <a:pPr marL="0" marR="0" lvl="0" indent="0" algn="ctr" rtl="0">
                        <a:lnSpc>
                          <a:spcPct val="100000"/>
                        </a:lnSpc>
                        <a:spcBef>
                          <a:spcPts val="0"/>
                        </a:spcBef>
                        <a:spcAft>
                          <a:spcPts val="0"/>
                        </a:spcAft>
                        <a:buClr>
                          <a:schemeClr val="dk1"/>
                        </a:buClr>
                        <a:buSzPts val="3300"/>
                        <a:buFont typeface="Arial" panose="020B0604020202020204"/>
                        <a:buNone/>
                      </a:pPr>
                      <a:r>
                        <a:rPr lang="en-US" sz="3200" u="none" strike="noStrike" cap="none">
                          <a:solidFill>
                            <a:schemeClr val="dk1"/>
                          </a:solidFill>
                        </a:rPr>
                        <a:t>IJERT</a:t>
                      </a:r>
                      <a:endParaRPr sz="3300" u="none" strike="noStrike" cap="none"/>
                    </a:p>
                  </a:txBody>
                  <a:tcPr marL="182825" marR="182825" marT="198950" marB="198950" anchor="ctr"/>
                </a:tc>
                <a:tc>
                  <a:txBody>
                    <a:bodyPr/>
                    <a:lstStyle/>
                    <a:p>
                      <a:pPr marL="0" marR="0" lvl="0" indent="0" algn="l" rtl="0">
                        <a:lnSpc>
                          <a:spcPct val="115000"/>
                        </a:lnSpc>
                        <a:spcBef>
                          <a:spcPts val="0"/>
                        </a:spcBef>
                        <a:spcAft>
                          <a:spcPts val="0"/>
                        </a:spcAft>
                        <a:buClr>
                          <a:srgbClr val="000000"/>
                        </a:buClr>
                        <a:buSzPts val="3200"/>
                        <a:buFont typeface="Arial" panose="020B0604020202020204"/>
                        <a:buNone/>
                      </a:pPr>
                      <a:r>
                        <a:rPr lang="en-US" sz="3200" u="none" strike="noStrike" cap="none">
                          <a:solidFill>
                            <a:schemeClr val="dk1"/>
                          </a:solidFill>
                        </a:rPr>
                        <a:t>https://www.researchgate.net/publication/341876647_Face_Recognition_based_Attendance_Management_System</a:t>
                      </a:r>
                      <a:endParaRPr sz="3200" u="none" strike="noStrike" cap="none">
                        <a:solidFill>
                          <a:schemeClr val="dk1"/>
                        </a:solidFill>
                        <a:highlight>
                          <a:schemeClr val="lt1"/>
                        </a:highlight>
                      </a:endParaRPr>
                    </a:p>
                  </a:txBody>
                  <a:tcPr marL="182825" marR="182825" marT="198950" marB="198950"/>
                </a:tc>
                <a:tc>
                  <a:txBody>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a:solidFill>
                            <a:schemeClr val="dk1"/>
                          </a:solidFill>
                          <a:highlight>
                            <a:schemeClr val="lt1"/>
                          </a:highlight>
                        </a:rPr>
                        <a:t>To get the best facial recognition algorithm provided by the opencv by comparing the receive operating system characteristic.</a:t>
                      </a:r>
                      <a:endParaRPr sz="3200" u="none" strike="noStrike" cap="none">
                        <a:solidFill>
                          <a:schemeClr val="dk1"/>
                        </a:solidFill>
                        <a:highlight>
                          <a:schemeClr val="lt1"/>
                        </a:highlight>
                      </a:endParaRPr>
                    </a:p>
                  </a:txBody>
                  <a:tcPr marL="182825" marR="182825" marT="198950" marB="198950"/>
                </a:tc>
                <a:extLst>
                  <a:ext uri="{0D108BD9-81ED-4DB2-BD59-A6C34878D82A}">
                    <a16:rowId xmlns:a16="http://schemas.microsoft.com/office/drawing/2014/main" val="10001"/>
                  </a:ext>
                </a:extLst>
              </a:tr>
              <a:tr h="3336825">
                <a:tc>
                  <a:txBody>
                    <a:bodyPr/>
                    <a:lstStyle/>
                    <a:p>
                      <a:pPr marL="0" marR="0" lvl="0" indent="0" algn="l" rtl="0">
                        <a:lnSpc>
                          <a:spcPct val="115000"/>
                        </a:lnSpc>
                        <a:spcBef>
                          <a:spcPts val="0"/>
                        </a:spcBef>
                        <a:spcAft>
                          <a:spcPts val="0"/>
                        </a:spcAft>
                        <a:buClr>
                          <a:schemeClr val="dk1"/>
                        </a:buClr>
                        <a:buSzPts val="2400"/>
                        <a:buFont typeface="Arial" panose="020B0604020202020204"/>
                        <a:buNone/>
                      </a:pPr>
                      <a:r>
                        <a:rPr lang="en-US" sz="3200" u="none" strike="noStrike" cap="none"/>
                        <a:t>Face Recognition Based Attendance System</a:t>
                      </a:r>
                      <a:endParaRPr sz="3200" u="none" strike="noStrike" cap="none"/>
                    </a:p>
                  </a:txBody>
                  <a:tcPr marL="182825" marR="182825" marT="198950" marB="198950"/>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b="1" u="none" strike="noStrike" cap="none"/>
                        <a:t>2019</a:t>
                      </a:r>
                      <a:endParaRPr sz="3200" b="1" u="none" strike="noStrike" cap="none"/>
                    </a:p>
                  </a:txBody>
                  <a:tcPr marL="182825" marR="182825" marT="198950" marB="198950" anchor="ctr"/>
                </a:tc>
                <a:tc>
                  <a:txBody>
                    <a:bodyPr/>
                    <a:lstStyle/>
                    <a:p>
                      <a:pPr marL="0" marR="0" lvl="0" indent="0" algn="ctr" rtl="0">
                        <a:lnSpc>
                          <a:spcPct val="115000"/>
                        </a:lnSpc>
                        <a:spcBef>
                          <a:spcPts val="0"/>
                        </a:spcBef>
                        <a:spcAft>
                          <a:spcPts val="0"/>
                        </a:spcAft>
                        <a:buClr>
                          <a:schemeClr val="dk1"/>
                        </a:buClr>
                        <a:buSzPts val="2400"/>
                        <a:buFont typeface="Arial" panose="020B0604020202020204"/>
                        <a:buNone/>
                      </a:pPr>
                      <a:r>
                        <a:rPr lang="en-US" sz="3200" u="none" strike="noStrike" cap="none"/>
                        <a:t>Nandhini R, Duraimurugan N, S.P.Chokkalingam</a:t>
                      </a:r>
                      <a:endParaRPr sz="3200" u="none" strike="noStrike" cap="none"/>
                    </a:p>
                  </a:txBody>
                  <a:tcPr marL="182825" marR="182825" marT="198950" marB="198950" anchor="ctr"/>
                </a:tc>
                <a:tc>
                  <a:txBody>
                    <a:bodyPr/>
                    <a:lstStyle/>
                    <a:p>
                      <a:pPr marL="0" marR="0" lvl="0" indent="0" algn="ctr" rtl="0">
                        <a:lnSpc>
                          <a:spcPct val="100000"/>
                        </a:lnSpc>
                        <a:spcBef>
                          <a:spcPts val="0"/>
                        </a:spcBef>
                        <a:spcAft>
                          <a:spcPts val="0"/>
                        </a:spcAft>
                        <a:buClr>
                          <a:srgbClr val="000000"/>
                        </a:buClr>
                        <a:buSzPts val="3300"/>
                        <a:buFont typeface="Arial" panose="020B0604020202020204"/>
                        <a:buNone/>
                      </a:pPr>
                      <a:endParaRPr sz="3300" u="none" strike="noStrike" cap="none"/>
                    </a:p>
                    <a:p>
                      <a:pPr marL="0" marR="0" lvl="0" indent="0" algn="ctr" rtl="0">
                        <a:lnSpc>
                          <a:spcPct val="100000"/>
                        </a:lnSpc>
                        <a:spcBef>
                          <a:spcPts val="0"/>
                        </a:spcBef>
                        <a:spcAft>
                          <a:spcPts val="0"/>
                        </a:spcAft>
                        <a:buClr>
                          <a:srgbClr val="000000"/>
                        </a:buClr>
                        <a:buSzPts val="3300"/>
                        <a:buFont typeface="Arial" panose="020B0604020202020204"/>
                        <a:buNone/>
                      </a:pPr>
                      <a:r>
                        <a:rPr lang="en-US" sz="3200" u="none" strike="noStrike" cap="none"/>
                        <a:t>IJEAT</a:t>
                      </a:r>
                      <a:endParaRPr sz="3200" u="none" strike="noStrike" cap="none"/>
                    </a:p>
                  </a:txBody>
                  <a:tcPr marL="182825" marR="182825" marT="198950" marB="198950"/>
                </a:tc>
                <a:tc>
                  <a:txBody>
                    <a:bodyPr/>
                    <a:lstStyle/>
                    <a:p>
                      <a:pPr marL="0" marR="0" lvl="0" indent="0" algn="l" rtl="0">
                        <a:lnSpc>
                          <a:spcPct val="115000"/>
                        </a:lnSpc>
                        <a:spcBef>
                          <a:spcPts val="0"/>
                        </a:spcBef>
                        <a:spcAft>
                          <a:spcPts val="0"/>
                        </a:spcAft>
                        <a:buClr>
                          <a:schemeClr val="dk1"/>
                        </a:buClr>
                        <a:buSzPts val="2400"/>
                        <a:buFont typeface="Arial" panose="020B0604020202020204"/>
                        <a:buNone/>
                      </a:pPr>
                      <a:r>
                        <a:rPr lang="en-US" sz="3200" u="none" strike="noStrike" cap="none">
                          <a:solidFill>
                            <a:schemeClr val="dk1"/>
                          </a:solidFill>
                        </a:rPr>
                        <a:t>https://www.ijeat.org/wp-content/uploads/papers/v8i3S/C11230283S19.pdf</a:t>
                      </a:r>
                      <a:endParaRPr sz="3200" u="none" strike="noStrike" cap="none">
                        <a:solidFill>
                          <a:schemeClr val="dk1"/>
                        </a:solidFill>
                      </a:endParaRPr>
                    </a:p>
                  </a:txBody>
                  <a:tcPr marL="182825" marR="182825" marT="198950" marB="198950"/>
                </a:tc>
                <a:tc>
                  <a:txBody>
                    <a:bodyPr/>
                    <a:lstStyle/>
                    <a:p>
                      <a:pPr marL="0" marR="0" lvl="0" indent="0" algn="l" rtl="0">
                        <a:lnSpc>
                          <a:spcPct val="100000"/>
                        </a:lnSpc>
                        <a:spcBef>
                          <a:spcPts val="0"/>
                        </a:spcBef>
                        <a:spcAft>
                          <a:spcPts val="0"/>
                        </a:spcAft>
                        <a:buClr>
                          <a:srgbClr val="000000"/>
                        </a:buClr>
                        <a:buSzPts val="3300"/>
                        <a:buFont typeface="Arial" panose="020B0604020202020204"/>
                        <a:buNone/>
                      </a:pPr>
                      <a:r>
                        <a:rPr lang="en-US" sz="3200">
                          <a:solidFill>
                            <a:schemeClr val="dk1"/>
                          </a:solidFill>
                          <a:highlight>
                            <a:schemeClr val="lt1"/>
                          </a:highlight>
                        </a:rPr>
                        <a:t>The paper proposed that the system  takes the attendance automatically recognition obtained by continuous observation that helps to improve the performance.</a:t>
                      </a:r>
                      <a:r>
                        <a:rPr lang="en-US" sz="3200" u="none" strike="noStrike" cap="none">
                          <a:solidFill>
                            <a:schemeClr val="dk1"/>
                          </a:solidFill>
                          <a:highlight>
                            <a:schemeClr val="lt1"/>
                          </a:highlight>
                        </a:rPr>
                        <a:t>.</a:t>
                      </a:r>
                      <a:endParaRPr sz="3200" u="none" strike="noStrike" cap="none">
                        <a:solidFill>
                          <a:schemeClr val="dk1"/>
                        </a:solidFill>
                        <a:highlight>
                          <a:schemeClr val="lt1"/>
                        </a:highlight>
                      </a:endParaRPr>
                    </a:p>
                  </a:txBody>
                  <a:tcPr marL="182825" marR="182825" marT="198950" marB="198950"/>
                </a:tc>
                <a:extLst>
                  <a:ext uri="{0D108BD9-81ED-4DB2-BD59-A6C34878D82A}">
                    <a16:rowId xmlns:a16="http://schemas.microsoft.com/office/drawing/2014/main" val="10002"/>
                  </a:ext>
                </a:extLst>
              </a:tr>
              <a:tr h="3175625">
                <a:tc>
                  <a:txBody>
                    <a:bodyPr/>
                    <a:lstStyle/>
                    <a:p>
                      <a:pPr marL="0" marR="0" lvl="0" indent="0" algn="l" rtl="0">
                        <a:lnSpc>
                          <a:spcPct val="115000"/>
                        </a:lnSpc>
                        <a:spcBef>
                          <a:spcPts val="0"/>
                        </a:spcBef>
                        <a:spcAft>
                          <a:spcPts val="0"/>
                        </a:spcAft>
                        <a:buClr>
                          <a:schemeClr val="dk1"/>
                        </a:buClr>
                        <a:buSzPts val="2400"/>
                        <a:buFont typeface="Arial" panose="020B0604020202020204"/>
                        <a:buNone/>
                      </a:pPr>
                      <a:r>
                        <a:rPr lang="en-US" sz="3200" u="none" strike="noStrike" cap="none"/>
                        <a:t>Face Recognition based Attendance System</a:t>
                      </a:r>
                      <a:endParaRPr sz="3200" u="none" strike="noStrike" cap="none"/>
                    </a:p>
                  </a:txBody>
                  <a:tcPr marL="182825" marR="182825" marT="198950" marB="198950"/>
                </a:tc>
                <a:tc>
                  <a:txBody>
                    <a:bodyPr/>
                    <a:lstStyle/>
                    <a:p>
                      <a:pPr marL="0" marR="0" lvl="0" indent="0" algn="ctr" rtl="0">
                        <a:lnSpc>
                          <a:spcPct val="100000"/>
                        </a:lnSpc>
                        <a:spcBef>
                          <a:spcPts val="0"/>
                        </a:spcBef>
                        <a:spcAft>
                          <a:spcPts val="0"/>
                        </a:spcAft>
                        <a:buClr>
                          <a:schemeClr val="dk1"/>
                        </a:buClr>
                        <a:buSzPts val="2400"/>
                        <a:buFont typeface="Arial" panose="020B0604020202020204"/>
                        <a:buNone/>
                      </a:pPr>
                      <a:r>
                        <a:rPr lang="en-US" sz="3200" b="1" u="none" strike="noStrike" cap="none">
                          <a:solidFill>
                            <a:schemeClr val="dk1"/>
                          </a:solidFill>
                        </a:rPr>
                        <a:t>2020</a:t>
                      </a:r>
                      <a:endParaRPr sz="3200" b="1" u="none" strike="noStrike" cap="none"/>
                    </a:p>
                  </a:txBody>
                  <a:tcPr marL="182825" marR="182825" marT="198950" marB="198950" anchor="ctr"/>
                </a:tc>
                <a:tc>
                  <a:txBody>
                    <a:bodyPr/>
                    <a:lstStyle/>
                    <a:p>
                      <a:pPr marL="0" marR="0" lvl="0" indent="0" algn="ctr" rtl="0">
                        <a:lnSpc>
                          <a:spcPct val="100000"/>
                        </a:lnSpc>
                        <a:spcBef>
                          <a:spcPts val="0"/>
                        </a:spcBef>
                        <a:spcAft>
                          <a:spcPts val="0"/>
                        </a:spcAft>
                        <a:buClr>
                          <a:srgbClr val="000000"/>
                        </a:buClr>
                        <a:buSzPts val="3200"/>
                        <a:buFont typeface="Arial" panose="020B0604020202020204"/>
                        <a:buNone/>
                      </a:pPr>
                      <a:r>
                        <a:rPr lang="en-US" sz="3200" u="none" strike="noStrike" cap="none"/>
                        <a:t>Dhanush Gowda H.L, K Vishal, Keertiraj B. R, Neha Kumari Dubey, Pooja M. R.</a:t>
                      </a:r>
                      <a:endParaRPr sz="3200" u="none" strike="noStrike" cap="none"/>
                    </a:p>
                  </a:txBody>
                  <a:tcPr marL="182825" marR="182825" marT="198950" marB="198950" anchor="ctr"/>
                </a:tc>
                <a:tc>
                  <a:txBody>
                    <a:bodyPr/>
                    <a:lstStyle/>
                    <a:p>
                      <a:pPr marL="0" marR="0" lvl="0" indent="0" algn="ctr" rtl="0">
                        <a:lnSpc>
                          <a:spcPct val="100000"/>
                        </a:lnSpc>
                        <a:spcBef>
                          <a:spcPts val="0"/>
                        </a:spcBef>
                        <a:spcAft>
                          <a:spcPts val="0"/>
                        </a:spcAft>
                        <a:buClr>
                          <a:schemeClr val="dk1"/>
                        </a:buClr>
                        <a:buSzPts val="2400"/>
                        <a:buFont typeface="Arial" panose="020B0604020202020204"/>
                        <a:buNone/>
                      </a:pPr>
                      <a:r>
                        <a:rPr lang="en-US" sz="3200" u="none" strike="noStrike" cap="none">
                          <a:solidFill>
                            <a:schemeClr val="dk1"/>
                          </a:solidFill>
                        </a:rPr>
                        <a:t>IJERT</a:t>
                      </a:r>
                      <a:endParaRPr sz="3200" u="none" strike="noStrike" cap="none">
                        <a:solidFill>
                          <a:schemeClr val="dk1"/>
                        </a:solidFill>
                      </a:endParaRPr>
                    </a:p>
                    <a:p>
                      <a:pPr marL="0" marR="0" lvl="0" indent="0" algn="ctr" rtl="0">
                        <a:lnSpc>
                          <a:spcPct val="100000"/>
                        </a:lnSpc>
                        <a:spcBef>
                          <a:spcPts val="0"/>
                        </a:spcBef>
                        <a:spcAft>
                          <a:spcPts val="0"/>
                        </a:spcAft>
                        <a:buClr>
                          <a:srgbClr val="000000"/>
                        </a:buClr>
                        <a:buSzPts val="3300"/>
                        <a:buFont typeface="Arial" panose="020B0604020202020204"/>
                        <a:buNone/>
                      </a:pPr>
                      <a:endParaRPr sz="3300" u="none" strike="noStrike" cap="none"/>
                    </a:p>
                  </a:txBody>
                  <a:tcPr marL="182825" marR="182825" marT="198950" marB="198950" anchor="ctr"/>
                </a:tc>
                <a:tc>
                  <a:txBody>
                    <a:bodyPr/>
                    <a:lstStyle/>
                    <a:p>
                      <a:pPr marL="0" marR="0" lvl="0" indent="0" algn="l" rtl="0">
                        <a:lnSpc>
                          <a:spcPct val="115000"/>
                        </a:lnSpc>
                        <a:spcBef>
                          <a:spcPts val="0"/>
                        </a:spcBef>
                        <a:spcAft>
                          <a:spcPts val="0"/>
                        </a:spcAft>
                        <a:buClr>
                          <a:srgbClr val="000000"/>
                        </a:buClr>
                        <a:buSzPts val="3300"/>
                        <a:buFont typeface="Arial" panose="020B0604020202020204"/>
                        <a:buNone/>
                      </a:pPr>
                      <a:r>
                        <a:rPr lang="en-US" sz="3200" u="none" strike="noStrike" cap="none">
                          <a:solidFill>
                            <a:schemeClr val="dk1"/>
                          </a:solidFill>
                        </a:rPr>
                        <a:t>https://www.irjet.net/archives/V8/i4/IRJET-V8I4278.pdf</a:t>
                      </a:r>
                      <a:endParaRPr sz="3200" u="none" strike="noStrike" cap="none"/>
                    </a:p>
                  </a:txBody>
                  <a:tcPr marL="182825" marR="182825" marT="198950" marB="198950"/>
                </a:tc>
                <a:tc>
                  <a:txBody>
                    <a:bodyPr/>
                    <a:lstStyle/>
                    <a:p>
                      <a:pPr marL="0" marR="0" lvl="0" indent="0" algn="l" rtl="0">
                        <a:lnSpc>
                          <a:spcPct val="100000"/>
                        </a:lnSpc>
                        <a:spcBef>
                          <a:spcPts val="0"/>
                        </a:spcBef>
                        <a:spcAft>
                          <a:spcPts val="0"/>
                        </a:spcAft>
                        <a:buClr>
                          <a:schemeClr val="dk1"/>
                        </a:buClr>
                        <a:buSzPts val="3300"/>
                        <a:buFont typeface="Arial" panose="020B0604020202020204"/>
                        <a:buNone/>
                      </a:pPr>
                      <a:r>
                        <a:rPr lang="en-US" sz="3000" u="none" strike="noStrike" cap="none">
                          <a:solidFill>
                            <a:schemeClr val="dk1"/>
                          </a:solidFill>
                        </a:rPr>
                        <a:t>In this paper, </a:t>
                      </a:r>
                      <a:r>
                        <a:rPr lang="en-IN" altLang="en-US" sz="3000" u="none" strike="noStrike" cap="none">
                          <a:solidFill>
                            <a:schemeClr val="dk1"/>
                          </a:solidFill>
                        </a:rPr>
                        <a:t>method  for student attendance system using open cv and support vector machine(SVM) algorithm is used to implement the system.</a:t>
                      </a:r>
                    </a:p>
                  </a:txBody>
                  <a:tcPr marL="182825" marR="182825" marT="198950" marB="198950"/>
                </a:tc>
                <a:extLst>
                  <a:ext uri="{0D108BD9-81ED-4DB2-BD59-A6C34878D82A}">
                    <a16:rowId xmlns:a16="http://schemas.microsoft.com/office/drawing/2014/main" val="10003"/>
                  </a:ext>
                </a:extLst>
              </a:tr>
            </a:tbl>
          </a:graphicData>
        </a:graphic>
      </p:graphicFrame>
      <p:sp>
        <p:nvSpPr>
          <p:cNvPr id="240" name="Google Shape;240;p5"/>
          <p:cNvSpPr txBox="1">
            <a:spLocks noGrp="1"/>
          </p:cNvSpPr>
          <p:nvPr>
            <p:ph type="ftr" idx="11"/>
          </p:nvPr>
        </p:nvSpPr>
        <p:spPr>
          <a:xfrm>
            <a:off x="5189538" y="13455650"/>
            <a:ext cx="20246975" cy="990600"/>
          </a:xfrm>
          <a:prstGeom prst="rect">
            <a:avLst/>
          </a:prstGeom>
          <a:noFill/>
          <a:ln>
            <a:noFill/>
          </a:ln>
        </p:spPr>
        <p:txBody>
          <a:bodyPr spcFirstLastPara="1" wrap="square" lIns="178500" tIns="89225" rIns="178500" bIns="89225" anchor="ctr" anchorCtr="0">
            <a:noAutofit/>
          </a:bodyPr>
          <a:lstStyle/>
          <a:p>
            <a:pPr lvl="0"/>
            <a:r>
              <a:rPr lang="en-US" sz="30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r>
              <a:rPr lang="en-US" sz="2800" dirty="0">
                <a:latin typeface="Times New Roman" panose="02020603050405020304"/>
                <a:ea typeface="Times New Roman" panose="02020603050405020304"/>
                <a:cs typeface="Times New Roman" panose="02020603050405020304"/>
                <a:sym typeface="Times New Roman" panose="02020603050405020304"/>
              </a:rPr>
              <a:t>Face Recognition Based Attendance System</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6"/>
          <p:cNvSpPr txBox="1">
            <a:spLocks noGrp="1"/>
          </p:cNvSpPr>
          <p:nvPr>
            <p:ph type="title"/>
          </p:nvPr>
        </p:nvSpPr>
        <p:spPr>
          <a:xfrm>
            <a:off x="722313" y="555625"/>
            <a:ext cx="23318787" cy="1425575"/>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6000">
                <a:solidFill>
                  <a:srgbClr val="1F497D"/>
                </a:solidFill>
                <a:latin typeface="Arial" panose="020B0604020202020204"/>
                <a:ea typeface="Arial" panose="020B0604020202020204"/>
                <a:cs typeface="Arial" panose="020B0604020202020204"/>
                <a:sym typeface="Arial" panose="020B0604020202020204"/>
              </a:rPr>
              <a:t>Problem Statement</a:t>
            </a:r>
          </a:p>
        </p:txBody>
      </p:sp>
      <p:sp>
        <p:nvSpPr>
          <p:cNvPr id="247" name="Google Shape;247;p6"/>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5</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48" name="Google Shape;248;p6"/>
          <p:cNvSpPr txBox="1"/>
          <p:nvPr/>
        </p:nvSpPr>
        <p:spPr>
          <a:xfrm>
            <a:off x="1123950" y="1981200"/>
            <a:ext cx="21124863" cy="11145838"/>
          </a:xfrm>
          <a:prstGeom prst="rect">
            <a:avLst/>
          </a:prstGeom>
          <a:noFill/>
          <a:ln>
            <a:noFill/>
          </a:ln>
        </p:spPr>
        <p:txBody>
          <a:bodyPr spcFirstLastPara="1" wrap="square" lIns="178500" tIns="178500" rIns="178500" bIns="178500" anchor="t" anchorCtr="0">
            <a:noAutofit/>
          </a:bodyPr>
          <a:lstStyle/>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The concept of face recognition is to give a computer system the ability of finding and</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recognizing human faces fast and precisely in images or videos.</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Numerous algorithms and</a:t>
            </a: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techniques have been developed for improving the performance of face recognition. </a:t>
            </a:r>
          </a:p>
          <a:p>
            <a:pPr marL="0" marR="0" lvl="0" indent="0" algn="just" rtl="0">
              <a:spcBef>
                <a:spcPts val="0"/>
              </a:spcBef>
              <a:spcAft>
                <a:spcPts val="0"/>
              </a:spcAft>
              <a:buNone/>
            </a:pPr>
            <a:endPar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Facial features are extracted and implemented through algorithms, which are</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efficient and some modifications are done to improve the existing algorithm models. </a:t>
            </a:r>
          </a:p>
          <a:p>
            <a:pPr marL="0" marR="0" lvl="0" indent="0" algn="just" rtl="0">
              <a:spcBef>
                <a:spcPts val="0"/>
              </a:spcBef>
              <a:spcAft>
                <a:spcPts val="0"/>
              </a:spcAft>
              <a:buNone/>
            </a:pPr>
            <a:endPar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The face recognition</a:t>
            </a: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system generally involves two stages:</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Face Detection – where the input image is searched to find any face, then image</a:t>
            </a:r>
          </a:p>
          <a:p>
            <a:pPr marL="0" marR="0" lvl="0" indent="0" algn="just" rtl="0">
              <a:spcBef>
                <a:spcPts val="0"/>
              </a:spcBef>
              <a:spcAft>
                <a:spcPts val="0"/>
              </a:spcAft>
              <a:buNone/>
            </a:pP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processing</a:t>
            </a: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cleans up the facial image for easier recognition.</a:t>
            </a:r>
          </a:p>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Face Recognition – where the detected and processed face is compared to the database of</a:t>
            </a: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p>
          <a:p>
            <a:pPr marL="0" marR="0" lvl="0" indent="0" algn="just" rtl="0">
              <a:spcBef>
                <a:spcPts val="0"/>
              </a:spcBef>
              <a:spcAft>
                <a:spcPts val="0"/>
              </a:spcAft>
              <a:buNone/>
            </a:pP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known </a:t>
            </a:r>
            <a:r>
              <a:rPr lang="en-IN" alt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faces </a:t>
            </a: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to decide who that person is. </a:t>
            </a:r>
          </a:p>
        </p:txBody>
      </p:sp>
      <p:sp>
        <p:nvSpPr>
          <p:cNvPr id="249" name="Google Shape;249;p6"/>
          <p:cNvSpPr txBox="1">
            <a:spLocks noGrp="1"/>
          </p:cNvSpPr>
          <p:nvPr>
            <p:ph type="ftr" idx="11"/>
          </p:nvPr>
        </p:nvSpPr>
        <p:spPr>
          <a:xfrm>
            <a:off x="5246688" y="13455649"/>
            <a:ext cx="20245387" cy="847725"/>
          </a:xfrm>
          <a:prstGeom prst="rect">
            <a:avLst/>
          </a:prstGeom>
          <a:noFill/>
          <a:ln>
            <a:noFill/>
          </a:ln>
        </p:spPr>
        <p:txBody>
          <a:bodyPr spcFirstLastPara="1" wrap="square" lIns="178500" tIns="89225" rIns="178500" bIns="89225" anchor="ctr" anchorCtr="0">
            <a:noAutofit/>
          </a:bodyPr>
          <a:lstStyle/>
          <a:p>
            <a:pPr lvl="0"/>
            <a:r>
              <a:rPr lang="en-US" sz="30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r>
              <a:rPr lang="en-US" sz="2800" dirty="0">
                <a:latin typeface="Times New Roman" panose="02020603050405020304"/>
                <a:ea typeface="Times New Roman" panose="02020603050405020304"/>
                <a:cs typeface="Times New Roman" panose="02020603050405020304"/>
                <a:sym typeface="Times New Roman" panose="02020603050405020304"/>
              </a:rPr>
              <a:t>Face Recognition Based Attendance System</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7"/>
          <p:cNvSpPr txBox="1">
            <a:spLocks noGrp="1"/>
          </p:cNvSpPr>
          <p:nvPr>
            <p:ph type="title"/>
          </p:nvPr>
        </p:nvSpPr>
        <p:spPr>
          <a:xfrm>
            <a:off x="2743200" y="595313"/>
            <a:ext cx="23317200" cy="2476500"/>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7900" dirty="0">
                <a:solidFill>
                  <a:srgbClr val="1F497D"/>
                </a:solidFill>
                <a:latin typeface="Arial" panose="020B0604020202020204"/>
                <a:ea typeface="Arial" panose="020B0604020202020204"/>
                <a:cs typeface="Arial" panose="020B0604020202020204"/>
                <a:sym typeface="Arial" panose="020B0604020202020204"/>
              </a:rPr>
              <a:t>Proposed Solution</a:t>
            </a:r>
          </a:p>
        </p:txBody>
      </p:sp>
      <p:sp>
        <p:nvSpPr>
          <p:cNvPr id="255" name="Google Shape;255;p7"/>
          <p:cNvSpPr txBox="1">
            <a:spLocks noGrp="1"/>
          </p:cNvSpPr>
          <p:nvPr>
            <p:ph type="body" idx="1"/>
          </p:nvPr>
        </p:nvSpPr>
        <p:spPr>
          <a:xfrm>
            <a:off x="2743200" y="3136900"/>
            <a:ext cx="23317200" cy="9906000"/>
          </a:xfrm>
          <a:prstGeom prst="rect">
            <a:avLst/>
          </a:prstGeom>
          <a:noFill/>
          <a:ln>
            <a:noFill/>
          </a:ln>
        </p:spPr>
        <p:txBody>
          <a:bodyPr spcFirstLastPara="1" wrap="square" lIns="178500" tIns="89225" rIns="178500" bIns="89225" anchor="t" anchorCtr="0">
            <a:noAutofit/>
          </a:bodyPr>
          <a:lstStyle/>
          <a:p>
            <a:pPr marL="457200" lvl="0" indent="-419100" algn="l" rtl="0">
              <a:lnSpc>
                <a:spcPct val="100000"/>
              </a:lnSpc>
              <a:spcBef>
                <a:spcPts val="1100"/>
              </a:spcBef>
              <a:spcAft>
                <a:spcPts val="0"/>
              </a:spcAft>
              <a:buClr>
                <a:schemeClr val="accent1"/>
              </a:buClr>
              <a:buSzPts val="3000"/>
              <a:buFont typeface="Noto Sans Symbols"/>
              <a:buChar char="⚫"/>
            </a:pPr>
            <a:r>
              <a:rPr lang="en-US"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The task of the proposed system is to capture the face of each student and to store it in the database for their attendance.</a:t>
            </a:r>
          </a:p>
          <a:p>
            <a:pPr marL="38100" lvl="0" indent="0" algn="l" rtl="0">
              <a:lnSpc>
                <a:spcPct val="100000"/>
              </a:lnSpc>
              <a:spcBef>
                <a:spcPts val="1100"/>
              </a:spcBef>
              <a:spcAft>
                <a:spcPts val="0"/>
              </a:spcAft>
              <a:buClr>
                <a:schemeClr val="accent1"/>
              </a:buClr>
              <a:buSzPts val="3000"/>
              <a:buFont typeface="Noto Sans Symbols"/>
              <a:buNone/>
            </a:pPr>
            <a:r>
              <a:rPr lang="en-US"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 </a:t>
            </a:r>
          </a:p>
          <a:p>
            <a:pPr marL="457200" lvl="0" indent="-419100" algn="l" rtl="0">
              <a:lnSpc>
                <a:spcPct val="100000"/>
              </a:lnSpc>
              <a:spcBef>
                <a:spcPts val="1100"/>
              </a:spcBef>
              <a:spcAft>
                <a:spcPts val="0"/>
              </a:spcAft>
              <a:buClr>
                <a:schemeClr val="accent1"/>
              </a:buClr>
              <a:buSzPts val="3000"/>
              <a:buFont typeface="Noto Sans Symbols"/>
              <a:buChar char="⚫"/>
            </a:pPr>
            <a:r>
              <a:rPr lang="en-US"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The face of the student needs to be captured in such a manner that all the feature of the students' face needs to be detected, even the seating and the posture of the student need to be recognized. </a:t>
            </a:r>
          </a:p>
          <a:p>
            <a:pPr marL="457200" lvl="0" indent="-228600" algn="l" rtl="0">
              <a:lnSpc>
                <a:spcPct val="100000"/>
              </a:lnSpc>
              <a:spcBef>
                <a:spcPts val="1100"/>
              </a:spcBef>
              <a:spcAft>
                <a:spcPts val="0"/>
              </a:spcAft>
              <a:buClr>
                <a:schemeClr val="accent1"/>
              </a:buClr>
              <a:buSzPts val="3000"/>
              <a:buFont typeface="Noto Sans Symbols"/>
              <a:buNone/>
            </a:pPr>
            <a:endParaRPr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endParaRPr>
          </a:p>
          <a:p>
            <a:pPr marL="457200" lvl="0" indent="-419100" algn="l" rtl="0">
              <a:lnSpc>
                <a:spcPct val="100000"/>
              </a:lnSpc>
              <a:spcBef>
                <a:spcPts val="1100"/>
              </a:spcBef>
              <a:spcAft>
                <a:spcPts val="0"/>
              </a:spcAft>
              <a:buClr>
                <a:schemeClr val="accent1"/>
              </a:buClr>
              <a:buSzPts val="3000"/>
              <a:buFont typeface="Noto Sans Symbols"/>
              <a:buChar char="⚫"/>
            </a:pPr>
            <a:r>
              <a:rPr lang="en-US"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There is no need for the teacher to manually take attendance in the class because the system records a video and through further processing steps the face is being recognized an</a:t>
            </a:r>
            <a:endParaRPr sz="44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56" name="Google Shape;256;p7"/>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6</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3" name="Rectangle 2"/>
          <p:cNvSpPr/>
          <p:nvPr/>
        </p:nvSpPr>
        <p:spPr>
          <a:xfrm>
            <a:off x="3893573" y="13547982"/>
            <a:ext cx="21798115" cy="523220"/>
          </a:xfrm>
          <a:prstGeom prst="rect">
            <a:avLst/>
          </a:prstGeom>
        </p:spPr>
        <p:txBody>
          <a:bodyPr wrap="square">
            <a:spAutoFit/>
          </a:bodyPr>
          <a:lstStyle/>
          <a:p>
            <a:pPr lvl="0"/>
            <a:r>
              <a:rPr lang="en-US" sz="2800"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                                                                                              Face recognition based attendance system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7200" dirty="0">
                <a:solidFill>
                  <a:schemeClr val="bg2"/>
                </a:solidFill>
              </a:rPr>
              <a:t>BLOCK DIAGRAM OF SOLUTION</a:t>
            </a:r>
          </a:p>
        </p:txBody>
      </p:sp>
      <p:sp>
        <p:nvSpPr>
          <p:cNvPr id="3" name="Text Placeholder 2"/>
          <p:cNvSpPr>
            <a:spLocks noGrp="1"/>
          </p:cNvSpPr>
          <p:nvPr>
            <p:ph type="body" idx="1"/>
          </p:nvPr>
        </p:nvSpPr>
        <p:spPr/>
        <p:txBody>
          <a:bodyPr/>
          <a:lstStyle/>
          <a:p>
            <a:pPr marL="38100" indent="0">
              <a:buNone/>
            </a:pPr>
            <a:endParaRPr lang="en-IN" altLang="en-US" sz="3200"/>
          </a:p>
          <a:p>
            <a:pPr marL="38100" indent="0">
              <a:buNone/>
            </a:pPr>
            <a:endParaRPr lang="en-IN" altLang="en-US" sz="320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a:t>7</a:t>
            </a:fld>
            <a:endParaRPr lang="en-US"/>
          </a:p>
        </p:txBody>
      </p:sp>
      <p:pic>
        <p:nvPicPr>
          <p:cNvPr id="9" name="Picture 8"/>
          <p:cNvPicPr>
            <a:picLocks noChangeAspect="1"/>
          </p:cNvPicPr>
          <p:nvPr/>
        </p:nvPicPr>
        <p:blipFill>
          <a:blip r:embed="rId2"/>
          <a:stretch>
            <a:fillRect/>
          </a:stretch>
        </p:blipFill>
        <p:spPr>
          <a:xfrm>
            <a:off x="5647055" y="3072130"/>
            <a:ext cx="13315950" cy="10213975"/>
          </a:xfrm>
          <a:prstGeom prst="rect">
            <a:avLst/>
          </a:prstGeom>
        </p:spPr>
      </p:pic>
      <p:sp>
        <p:nvSpPr>
          <p:cNvPr id="5" name="Rectangle 4"/>
          <p:cNvSpPr/>
          <p:nvPr/>
        </p:nvSpPr>
        <p:spPr>
          <a:xfrm>
            <a:off x="4586852" y="13658562"/>
            <a:ext cx="22014360" cy="584775"/>
          </a:xfrm>
          <a:prstGeom prst="rect">
            <a:avLst/>
          </a:prstGeom>
        </p:spPr>
        <p:txBody>
          <a:bodyPr wrap="none">
            <a:spAutoFit/>
          </a:bodyPr>
          <a:lstStyle/>
          <a:p>
            <a:pPr lvl="0"/>
            <a:r>
              <a:rPr lang="en-US" sz="3200"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                                              Face recognition based attendance system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2743200" y="595313"/>
            <a:ext cx="23317200" cy="2476500"/>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7900" dirty="0">
                <a:solidFill>
                  <a:srgbClr val="1F497D"/>
                </a:solidFill>
                <a:latin typeface="Arial" panose="020B0604020202020204"/>
                <a:ea typeface="Arial" panose="020B0604020202020204"/>
                <a:cs typeface="Arial" panose="020B0604020202020204"/>
                <a:sym typeface="Arial" panose="020B0604020202020204"/>
              </a:rPr>
              <a:t>Algorithm</a:t>
            </a:r>
          </a:p>
        </p:txBody>
      </p:sp>
      <p:sp>
        <p:nvSpPr>
          <p:cNvPr id="262" name="Google Shape;262;p8"/>
          <p:cNvSpPr txBox="1">
            <a:spLocks noGrp="1"/>
          </p:cNvSpPr>
          <p:nvPr>
            <p:ph type="body" idx="1"/>
          </p:nvPr>
        </p:nvSpPr>
        <p:spPr>
          <a:xfrm>
            <a:off x="2743200" y="3136900"/>
            <a:ext cx="23317200" cy="9906000"/>
          </a:xfrm>
          <a:prstGeom prst="rect">
            <a:avLst/>
          </a:prstGeom>
          <a:noFill/>
          <a:ln>
            <a:noFill/>
          </a:ln>
        </p:spPr>
        <p:txBody>
          <a:bodyPr spcFirstLastPara="1" wrap="square" lIns="178500" tIns="89225" rIns="178500" bIns="89225" anchor="t" anchorCtr="0">
            <a:noAutofit/>
          </a:bodyPr>
          <a:lstStyle/>
          <a:p>
            <a:pPr marL="457200" lvl="0" indent="-228600" algn="l" rtl="0">
              <a:lnSpc>
                <a:spcPct val="100000"/>
              </a:lnSpc>
              <a:spcBef>
                <a:spcPts val="1100"/>
              </a:spcBef>
              <a:spcAft>
                <a:spcPts val="0"/>
              </a:spcAft>
              <a:buClr>
                <a:schemeClr val="accent1"/>
              </a:buClr>
              <a:buSzPts val="3000"/>
              <a:buFont typeface="Noto Sans Symbols"/>
              <a:buNone/>
            </a:pPr>
            <a:r>
              <a:rPr lang="en-IN" sz="39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SVM</a:t>
            </a:r>
          </a:p>
          <a:p>
            <a:pPr marL="457200" lvl="0" indent="-228600" algn="just" rtl="0">
              <a:lnSpc>
                <a:spcPct val="100000"/>
              </a:lnSpc>
              <a:spcBef>
                <a:spcPts val="1100"/>
              </a:spcBef>
              <a:spcAft>
                <a:spcPts val="0"/>
              </a:spcAft>
              <a:buClr>
                <a:schemeClr val="accent1"/>
              </a:buClr>
              <a:buSzPts val="3000"/>
              <a:buFont typeface="Noto Sans Symbols"/>
              <a:buNone/>
            </a:pPr>
            <a:r>
              <a:rPr lang="en-IN" sz="39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rPr>
              <a:t>Support Vector Machine(SVM) is a supervised machine learning algorithm used for both classification and regression.</a:t>
            </a:r>
          </a:p>
          <a:p>
            <a:pPr marL="457200" lvl="0" indent="-228600" algn="just" rtl="0">
              <a:lnSpc>
                <a:spcPct val="100000"/>
              </a:lnSpc>
              <a:spcBef>
                <a:spcPts val="1100"/>
              </a:spcBef>
              <a:spcAft>
                <a:spcPts val="0"/>
              </a:spcAft>
              <a:buClr>
                <a:schemeClr val="accent1"/>
              </a:buClr>
              <a:buSzPts val="3000"/>
              <a:buFont typeface="Noto Sans Symbols"/>
              <a:buNone/>
            </a:pPr>
            <a:endParaRPr lang="en-IN" sz="3900" dirty="0">
              <a:solidFill>
                <a:schemeClr val="dk1"/>
              </a:solidFill>
              <a:latin typeface="Libre Baskerville" panose="02000000000000000000"/>
              <a:ea typeface="Libre Baskerville" panose="02000000000000000000"/>
              <a:cs typeface="Libre Baskerville" panose="02000000000000000000"/>
              <a:sym typeface="Libre Baskerville" panose="02000000000000000000"/>
            </a:endParaRPr>
          </a:p>
        </p:txBody>
      </p:sp>
      <p:sp>
        <p:nvSpPr>
          <p:cNvPr id="263" name="Google Shape;263;p8"/>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8</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 name="Picture 0"/>
          <p:cNvPicPr>
            <a:picLocks noChangeAspect="1"/>
          </p:cNvPicPr>
          <p:nvPr/>
        </p:nvPicPr>
        <p:blipFill>
          <a:blip r:embed="rId3"/>
          <a:stretch>
            <a:fillRect/>
          </a:stretch>
        </p:blipFill>
        <p:spPr>
          <a:xfrm>
            <a:off x="7066470" y="5613400"/>
            <a:ext cx="11675110" cy="7883525"/>
          </a:xfrm>
          <a:prstGeom prst="rect">
            <a:avLst/>
          </a:prstGeom>
        </p:spPr>
      </p:pic>
      <p:sp>
        <p:nvSpPr>
          <p:cNvPr id="3" name="Rectangle 2"/>
          <p:cNvSpPr/>
          <p:nvPr/>
        </p:nvSpPr>
        <p:spPr>
          <a:xfrm>
            <a:off x="4023360" y="13861475"/>
            <a:ext cx="25455294" cy="584775"/>
          </a:xfrm>
          <a:prstGeom prst="rect">
            <a:avLst/>
          </a:prstGeom>
        </p:spPr>
        <p:txBody>
          <a:bodyPr wrap="square">
            <a:spAutoFit/>
          </a:bodyPr>
          <a:lstStyle/>
          <a:p>
            <a:pPr lvl="0"/>
            <a:r>
              <a:rPr lang="en-US" sz="3200"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ACE- IT department                                                                            Face recognition based attendance system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9"/>
          <p:cNvSpPr txBox="1">
            <a:spLocks noGrp="1"/>
          </p:cNvSpPr>
          <p:nvPr>
            <p:ph type="title"/>
          </p:nvPr>
        </p:nvSpPr>
        <p:spPr>
          <a:xfrm>
            <a:off x="1809750" y="1978025"/>
            <a:ext cx="23317200" cy="990600"/>
          </a:xfrm>
          <a:prstGeom prst="rect">
            <a:avLst/>
          </a:prstGeom>
          <a:noFill/>
          <a:ln>
            <a:noFill/>
          </a:ln>
        </p:spPr>
        <p:txBody>
          <a:bodyPr spcFirstLastPara="1" wrap="square" lIns="178500" tIns="89225" rIns="178500" bIns="178500" anchor="b" anchorCtr="0">
            <a:noAutofit/>
          </a:bodyPr>
          <a:lstStyle/>
          <a:p>
            <a:pPr marL="0" lvl="0" indent="0" algn="l" rtl="0">
              <a:lnSpc>
                <a:spcPct val="100000"/>
              </a:lnSpc>
              <a:spcBef>
                <a:spcPts val="0"/>
              </a:spcBef>
              <a:spcAft>
                <a:spcPts val="0"/>
              </a:spcAft>
              <a:buSzPts val="2700"/>
              <a:buNone/>
            </a:pPr>
            <a:r>
              <a:rPr lang="en-US" sz="6200" dirty="0">
                <a:solidFill>
                  <a:srgbClr val="1F497D"/>
                </a:solidFill>
                <a:latin typeface="Arial" panose="020B0604020202020204"/>
                <a:ea typeface="Arial" panose="020B0604020202020204"/>
                <a:cs typeface="Arial" panose="020B0604020202020204"/>
                <a:sym typeface="Arial" panose="020B0604020202020204"/>
              </a:rPr>
              <a:t>Scope and Feasibility</a:t>
            </a:r>
          </a:p>
        </p:txBody>
      </p:sp>
      <p:sp>
        <p:nvSpPr>
          <p:cNvPr id="270" name="Google Shape;270;p9"/>
          <p:cNvSpPr>
            <a:spLocks noGrp="1"/>
          </p:cNvSpPr>
          <p:nvPr>
            <p:ph type="sldNum" idx="12"/>
          </p:nvPr>
        </p:nvSpPr>
        <p:spPr>
          <a:xfrm>
            <a:off x="438150" y="13455650"/>
            <a:ext cx="1371600" cy="990600"/>
          </a:xfrm>
          <a:prstGeom prst="ellipse">
            <a:avLst/>
          </a:prstGeom>
          <a:solidFill>
            <a:schemeClr val="accent1"/>
          </a:solidFill>
          <a:ln>
            <a:noFill/>
          </a:ln>
        </p:spPr>
        <p:txBody>
          <a:bodyPr spcFirstLastPara="1" wrap="square" lIns="0" tIns="0" rIns="0" bIns="0" anchor="ctr" anchorCtr="1">
            <a:noAutofit/>
          </a:bodyPr>
          <a:lstStyle/>
          <a:p>
            <a:pPr marL="0" lvl="0" indent="0" algn="ctr" rtl="0">
              <a:spcBef>
                <a:spcPts val="0"/>
              </a:spcBef>
              <a:spcAft>
                <a:spcPts val="0"/>
              </a:spcAft>
              <a:buClr>
                <a:srgbClr val="000000"/>
              </a:buClr>
              <a:buSzPts val="2700"/>
              <a:buFont typeface="Arial" panose="020B0604020202020204"/>
              <a:buNone/>
            </a:pPr>
            <a:fld id="{00000000-1234-1234-1234-123412341234}" type="slidenum">
              <a:rPr lang="en-US" sz="2700" b="0" i="0" u="none" strike="noStrike" cap="none">
                <a:solidFill>
                  <a:srgbClr val="FFFFFF"/>
                </a:solidFill>
                <a:latin typeface="Arial" panose="020B0604020202020204"/>
                <a:ea typeface="Arial" panose="020B0604020202020204"/>
                <a:cs typeface="Arial" panose="020B0604020202020204"/>
                <a:sym typeface="Arial" panose="020B0604020202020204"/>
              </a:rPr>
              <a:t>9</a:t>
            </a:fld>
            <a:endParaRPr sz="27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271" name="Google Shape;271;p9"/>
          <p:cNvSpPr txBox="1"/>
          <p:nvPr/>
        </p:nvSpPr>
        <p:spPr>
          <a:xfrm>
            <a:off x="1809750" y="2219325"/>
            <a:ext cx="24242713" cy="1236663"/>
          </a:xfrm>
          <a:prstGeom prst="rect">
            <a:avLst/>
          </a:prstGeom>
          <a:noFill/>
          <a:ln>
            <a:noFill/>
          </a:ln>
        </p:spPr>
        <p:txBody>
          <a:bodyPr spcFirstLastPara="1" wrap="square" lIns="178500" tIns="178500" rIns="178500" bIns="178500" anchor="t" anchorCtr="0">
            <a:spAutoFit/>
          </a:bodyPr>
          <a:lstStyle/>
          <a:p>
            <a:pPr marL="901700" marR="0" lvl="0" indent="0" algn="l" rtl="0">
              <a:spcBef>
                <a:spcPts val="0"/>
              </a:spcBef>
              <a:spcAft>
                <a:spcPts val="0"/>
              </a:spcAft>
              <a:buNone/>
            </a:pPr>
            <a:endParaRPr sz="57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9"/>
          <p:cNvSpPr txBox="1"/>
          <p:nvPr/>
        </p:nvSpPr>
        <p:spPr>
          <a:xfrm>
            <a:off x="1809750" y="3965575"/>
            <a:ext cx="21124863" cy="3957955"/>
          </a:xfrm>
          <a:prstGeom prst="rect">
            <a:avLst/>
          </a:prstGeom>
          <a:noFill/>
          <a:ln>
            <a:noFill/>
          </a:ln>
        </p:spPr>
        <p:txBody>
          <a:bodyPr spcFirstLastPara="1" wrap="square" lIns="178500" tIns="178500" rIns="178500" bIns="178500" anchor="t" anchorCtr="0">
            <a:spAutoFit/>
          </a:bodyPr>
          <a:lstStyle/>
          <a:p>
            <a:pPr marL="0" marR="0" lvl="0" indent="0" algn="just" rtl="0">
              <a:spcBef>
                <a:spcPts val="0"/>
              </a:spcBef>
              <a:spcAft>
                <a:spcPts val="0"/>
              </a:spcAft>
              <a:buNone/>
            </a:pPr>
            <a:r>
              <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rPr>
              <a:t>Our project targets the students of different academic levels and faculty members. The main constraint we faced is distinguishing between identical twins. This situation is still a challenge to biometric systems especially facial recognition technology. </a:t>
            </a:r>
          </a:p>
          <a:p>
            <a:pPr marL="0" marR="0" lvl="0" indent="0" algn="just" rtl="0">
              <a:spcBef>
                <a:spcPts val="0"/>
              </a:spcBef>
              <a:spcAft>
                <a:spcPts val="0"/>
              </a:spcAft>
              <a:buNone/>
            </a:pPr>
            <a:endPar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39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lang="en-US" sz="3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3" name="Google Shape;273;p9"/>
          <p:cNvSpPr txBox="1">
            <a:spLocks noGrp="1"/>
          </p:cNvSpPr>
          <p:nvPr>
            <p:ph type="ftr" idx="11"/>
          </p:nvPr>
        </p:nvSpPr>
        <p:spPr>
          <a:xfrm>
            <a:off x="4483510" y="13804490"/>
            <a:ext cx="20300643" cy="1054510"/>
          </a:xfrm>
          <a:prstGeom prst="rect">
            <a:avLst/>
          </a:prstGeom>
          <a:noFill/>
          <a:ln>
            <a:noFill/>
          </a:ln>
        </p:spPr>
        <p:txBody>
          <a:bodyPr spcFirstLastPara="1" wrap="square" lIns="178500" tIns="89225" rIns="178500" bIns="89225" anchor="ctr" anchorCtr="0">
            <a:noAutofit/>
          </a:bodyPr>
          <a:lstStyle/>
          <a:p>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r>
              <a:rPr lang="en-US" sz="3200" dirty="0"/>
              <a:t>ACE- IT department                                                     F</a:t>
            </a:r>
            <a:r>
              <a:rPr lang="en-US" sz="3200" dirty="0">
                <a:latin typeface="Times New Roman" panose="02020603050405020304"/>
                <a:ea typeface="Times New Roman" panose="02020603050405020304"/>
                <a:cs typeface="Times New Roman" panose="02020603050405020304"/>
                <a:sym typeface="Times New Roman" panose="02020603050405020304"/>
              </a:rPr>
              <a:t>ace Recognition Based Attendance System</a:t>
            </a:r>
            <a:r>
              <a:rPr lang="en-US" sz="3200" dirty="0"/>
              <a:t>                          </a:t>
            </a:r>
          </a:p>
          <a:p>
            <a:pPr marL="0" lvl="0" indent="0" algn="l" rtl="0">
              <a:spcBef>
                <a:spcPts val="0"/>
              </a:spcBef>
              <a:spcAft>
                <a:spcPts val="0"/>
              </a:spcAft>
              <a:buClr>
                <a:srgbClr val="000000"/>
              </a:buClr>
              <a:buSzPts val="2700"/>
              <a:buFont typeface="Arial" panose="020B0604020202020204"/>
              <a:buNone/>
            </a:pPr>
            <a:r>
              <a:rPr lang="en-US" sz="3200" b="0" i="0" u="none" strike="noStrike" cap="none" dirty="0">
                <a:solidFill>
                  <a:srgbClr val="1F497D"/>
                </a:solidFill>
                <a:sym typeface="Libre Baskerville" panose="02000000000000000000"/>
              </a:rPr>
              <a:t>                </a:t>
            </a:r>
            <a:r>
              <a:rPr lang="en-US" sz="2700" b="0" i="0" u="none" strike="noStrike" cap="none" dirty="0">
                <a:solidFill>
                  <a:srgbClr val="1F497D"/>
                </a:solidFill>
                <a:latin typeface="Libre Baskerville" panose="02000000000000000000"/>
                <a:ea typeface="Libre Baskerville" panose="02000000000000000000"/>
                <a:cs typeface="Libre Baskerville" panose="02000000000000000000"/>
                <a:sym typeface="Libre Baskerville" panose="02000000000000000000"/>
              </a:rPr>
              <a:t>               </a:t>
            </a:r>
          </a:p>
        </p:txBody>
      </p:sp>
    </p:spTree>
  </p:cSld>
  <p:clrMapOvr>
    <a:masterClrMapping/>
  </p:clrMapOvr>
</p:sld>
</file>

<file path=ppt/theme/theme1.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quit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1977</Words>
  <Application>Microsoft Office PowerPoint</Application>
  <PresentationFormat>Custom</PresentationFormat>
  <Paragraphs>233</Paragraphs>
  <Slides>29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Noto Sans Symbols</vt:lpstr>
      <vt:lpstr>Libre Baskerville</vt:lpstr>
      <vt:lpstr>Times New Roman</vt:lpstr>
      <vt:lpstr>Arial</vt:lpstr>
      <vt:lpstr>Equity</vt:lpstr>
      <vt:lpstr>Equity</vt:lpstr>
      <vt:lpstr>TE Mini Project 2B-ML Based Face Recognition Based Attendance System</vt:lpstr>
      <vt:lpstr>Content</vt:lpstr>
      <vt:lpstr>Introduction</vt:lpstr>
      <vt:lpstr>Literature survey work</vt:lpstr>
      <vt:lpstr>Problem Statement</vt:lpstr>
      <vt:lpstr>Proposed Solution</vt:lpstr>
      <vt:lpstr>BLOCK DIAGRAM OF SOLUTION</vt:lpstr>
      <vt:lpstr>Algorithm</vt:lpstr>
      <vt:lpstr>Scope and Feasibility</vt:lpstr>
      <vt:lpstr>Hardware and Software requirements </vt:lpstr>
      <vt:lpstr>Data Preparation, Feature Engineering </vt:lpstr>
      <vt:lpstr>Methodology</vt:lpstr>
      <vt:lpstr>PowerPoint Presentation</vt:lpstr>
      <vt:lpstr>Implementation</vt:lpstr>
      <vt:lpstr>PowerPoint Presentation</vt:lpstr>
      <vt:lpstr>PowerPoint Presentation</vt:lpstr>
      <vt:lpstr>PowerPoint Presentation</vt:lpstr>
      <vt:lpstr>PowerPoint Presentation</vt:lpstr>
      <vt:lpstr>PowerPoint Presentation</vt:lpstr>
      <vt:lpstr>Result Analysis</vt:lpstr>
      <vt:lpstr>PowerPoint Presentation</vt:lpstr>
      <vt:lpstr>Discussion</vt:lpstr>
      <vt:lpstr>Model Deployment</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 Mini Project 2B-ML Based Face Recognization Based Attendance System</dc:title>
  <dc:creator>mecomp</dc:creator>
  <cp:lastModifiedBy>Ayush Yelne</cp:lastModifiedBy>
  <cp:revision>12</cp:revision>
  <dcterms:created xsi:type="dcterms:W3CDTF">2022-02-25T04:24:06Z</dcterms:created>
  <dcterms:modified xsi:type="dcterms:W3CDTF">2022-04-11T19:16:06Z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1B1B027D37FB4D938ED05214A79568E0</vt:lpwstr>
  </property>
  <property fmtid="{D5CDD505-2E9C-101B-9397-08002B2CF9AE}" pid="3" name="KSOProductBuildVer">
    <vt:lpwstr>1033-11.2.0.10463</vt:lpwstr>
  </property>
</Properties>
</file>